
<file path=[Content_Types].xml><?xml version="1.0" encoding="utf-8"?>
<Types xmlns="http://schemas.openxmlformats.org/package/2006/content-types">
  <Default Extension="xml" ContentType="application/xml"/>
  <Default Extension="mov" ContentType="video/quicktime"/>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1"/>
  </p:sldMasterIdLst>
  <p:notesMasterIdLst>
    <p:notesMasterId r:id="rId10"/>
  </p:notesMasterIdLst>
  <p:sldIdLst>
    <p:sldId id="263" r:id="rId2"/>
    <p:sldId id="264" r:id="rId3"/>
    <p:sldId id="261" r:id="rId4"/>
    <p:sldId id="262" r:id="rId5"/>
    <p:sldId id="257" r:id="rId6"/>
    <p:sldId id="258" r:id="rId7"/>
    <p:sldId id="266" r:id="rId8"/>
    <p:sldId id="265" r:id="rId9"/>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7A962C-0CF3-443A-9ABE-1622DD866007}">
  <a:tblStyle styleId="{E37A962C-0CF3-443A-9ABE-1622DD8660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5858"/>
    <p:restoredTop sz="91484"/>
  </p:normalViewPr>
  <p:slideViewPr>
    <p:cSldViewPr snapToGrid="0">
      <p:cViewPr varScale="1">
        <p:scale>
          <a:sx n="105" d="100"/>
          <a:sy n="105" d="100"/>
        </p:scale>
        <p:origin x="200" y="416"/>
      </p:cViewPr>
      <p:guideLst>
        <p:guide orient="horz" pos="2160"/>
        <p:guide orient="horz" pos="3744"/>
        <p:guide orient="horz" pos="960"/>
        <p:guide orient="horz" pos="1248"/>
        <p:guide pos="3839"/>
        <p:guide pos="7343"/>
        <p:guide pos="335"/>
        <p:guide pos="453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381000"/>
            <a:ext cx="4572000" cy="257309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381000" y="3124200"/>
            <a:ext cx="6096000" cy="5334000"/>
          </a:xfrm>
          <a:prstGeom prst="rect">
            <a:avLst/>
          </a:prstGeom>
          <a:noFill/>
          <a:ln>
            <a:noFill/>
          </a:ln>
        </p:spPr>
        <p:txBody>
          <a:bodyPr spcFirstLastPara="1" wrap="square" lIns="0" tIns="0" rIns="0" bIns="91425" anchor="t" anchorCtr="0"/>
          <a:lstStyle>
            <a:lvl1pPr marL="457200" marR="0" lvl="0" indent="-228600" algn="l" rtl="0">
              <a:spcBef>
                <a:spcPts val="600"/>
              </a:spcBef>
              <a:spcAft>
                <a:spcPts val="0"/>
              </a:spcAft>
              <a:buSzPts val="1400"/>
              <a:buNone/>
              <a:defRPr sz="1100" b="0" i="0" u="none" strike="noStrike" cap="none">
                <a:solidFill>
                  <a:srgbClr val="000000"/>
                </a:solidFill>
                <a:latin typeface="Calibri"/>
                <a:ea typeface="Calibri"/>
                <a:cs typeface="Calibri"/>
                <a:sym typeface="Calibri"/>
              </a:defRPr>
            </a:lvl1pPr>
            <a:lvl2pPr marL="914400" marR="0" lvl="1" indent="-295275" algn="l" rtl="0">
              <a:spcBef>
                <a:spcPts val="600"/>
              </a:spcBef>
              <a:spcAft>
                <a:spcPts val="0"/>
              </a:spcAft>
              <a:buClr>
                <a:srgbClr val="000000"/>
              </a:buClr>
              <a:buSzPts val="1050"/>
              <a:buFont typeface="Arial"/>
              <a:buChar char="•"/>
              <a:defRPr sz="1050" b="0" i="0" u="none" strike="noStrike" cap="none">
                <a:solidFill>
                  <a:srgbClr val="000000"/>
                </a:solidFill>
                <a:latin typeface="Calibri"/>
                <a:ea typeface="Calibri"/>
                <a:cs typeface="Calibri"/>
                <a:sym typeface="Calibri"/>
              </a:defRPr>
            </a:lvl2pPr>
            <a:lvl3pPr marL="1371600" marR="0" lvl="2" indent="-285750" algn="l" rtl="0">
              <a:spcBef>
                <a:spcPts val="600"/>
              </a:spcBef>
              <a:spcAft>
                <a:spcPts val="0"/>
              </a:spcAft>
              <a:buClr>
                <a:srgbClr val="000000"/>
              </a:buClr>
              <a:buSzPts val="900"/>
              <a:buFont typeface="Arial"/>
              <a:buChar char="–"/>
              <a:defRPr sz="900" b="0" i="0" u="none" strike="noStrike" cap="none">
                <a:solidFill>
                  <a:srgbClr val="000000"/>
                </a:solidFill>
                <a:latin typeface="Calibri"/>
                <a:ea typeface="Calibri"/>
                <a:cs typeface="Calibri"/>
                <a:sym typeface="Calibri"/>
              </a:defRPr>
            </a:lvl3pPr>
            <a:lvl4pPr marL="1828800" marR="0" lvl="3" indent="-285750" algn="l" rtl="0">
              <a:spcBef>
                <a:spcPts val="600"/>
              </a:spcBef>
              <a:spcAft>
                <a:spcPts val="0"/>
              </a:spcAft>
              <a:buClr>
                <a:srgbClr val="000000"/>
              </a:buClr>
              <a:buSzPts val="900"/>
              <a:buFont typeface="Arial"/>
              <a:buChar char="•"/>
              <a:defRPr sz="900" b="0" i="0" u="none" strike="noStrike" cap="none">
                <a:solidFill>
                  <a:srgbClr val="000000"/>
                </a:solidFill>
                <a:latin typeface="Calibri"/>
                <a:ea typeface="Calibri"/>
                <a:cs typeface="Calibri"/>
                <a:sym typeface="Calibri"/>
              </a:defRPr>
            </a:lvl4pPr>
            <a:lvl5pPr marL="2286000" marR="0" lvl="4" indent="-279400" algn="l" rtl="0">
              <a:spcBef>
                <a:spcPts val="600"/>
              </a:spcBef>
              <a:spcAft>
                <a:spcPts val="0"/>
              </a:spcAft>
              <a:buClr>
                <a:srgbClr val="000000"/>
              </a:buClr>
              <a:buSzPts val="800"/>
              <a:buFont typeface="Arial"/>
              <a:buChar char="–"/>
              <a:defRPr sz="800" b="0" i="0" u="none" strike="noStrike" cap="none">
                <a:solidFill>
                  <a:srgbClr val="000000"/>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5" name="Google Shape;5;n"/>
          <p:cNvSpPr txBox="1">
            <a:spLocks noGrp="1"/>
          </p:cNvSpPr>
          <p:nvPr>
            <p:ph type="ftr" idx="11"/>
          </p:nvPr>
        </p:nvSpPr>
        <p:spPr>
          <a:xfrm>
            <a:off x="381000" y="8610600"/>
            <a:ext cx="4648200" cy="227013"/>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715000" y="8610600"/>
            <a:ext cx="762000" cy="2270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615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notes"/>
          <p:cNvSpPr>
            <a:spLocks noGrp="1" noRot="1" noChangeAspect="1"/>
          </p:cNvSpPr>
          <p:nvPr>
            <p:ph type="sldImg" idx="2"/>
          </p:nvPr>
        </p:nvSpPr>
        <p:spPr>
          <a:xfrm>
            <a:off x="382588"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91425" anchor="t" anchorCtr="0">
            <a:noAutofit/>
          </a:bodyPr>
          <a:lstStyle/>
          <a:p>
            <a:pPr marL="457200" marR="0" lvl="0" indent="-381000" algn="l" defTabSz="914400" rtl="0" eaLnBrk="1" fontAlgn="auto" latinLnBrk="0" hangingPunct="1">
              <a:lnSpc>
                <a:spcPct val="100000"/>
              </a:lnSpc>
              <a:spcBef>
                <a:spcPts val="0"/>
              </a:spcBef>
              <a:spcAft>
                <a:spcPts val="0"/>
              </a:spcAft>
              <a:buClr>
                <a:schemeClr val="dk1"/>
              </a:buClr>
              <a:buSzPts val="2400"/>
              <a:buFont typeface="Calibri"/>
              <a:buNone/>
              <a:tabLst/>
              <a:defRPr/>
            </a:pPr>
            <a:endParaRPr dirty="0"/>
          </a:p>
        </p:txBody>
      </p:sp>
      <p:sp>
        <p:nvSpPr>
          <p:cNvPr id="374" name="Google Shape;374;p3:notes"/>
          <p:cNvSpPr txBox="1">
            <a:spLocks noGrp="1"/>
          </p:cNvSpPr>
          <p:nvPr>
            <p:ph type="sldNum" idx="12"/>
          </p:nvPr>
        </p:nvSpPr>
        <p:spPr>
          <a:xfrm>
            <a:off x="5715000" y="8610600"/>
            <a:ext cx="762000" cy="2270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5420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notes"/>
          <p:cNvSpPr>
            <a:spLocks noGrp="1" noRot="1" noChangeAspect="1"/>
          </p:cNvSpPr>
          <p:nvPr>
            <p:ph type="sldImg" idx="2"/>
          </p:nvPr>
        </p:nvSpPr>
        <p:spPr>
          <a:xfrm>
            <a:off x="382588"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91425" anchor="t" anchorCtr="0">
            <a:noAutofit/>
          </a:bodyPr>
          <a:lstStyle/>
          <a:p>
            <a:pPr marL="457200" marR="0" lvl="0" indent="-381000" algn="l" defTabSz="914400" rtl="0" eaLnBrk="1" fontAlgn="auto" latinLnBrk="0" hangingPunct="1">
              <a:lnSpc>
                <a:spcPct val="100000"/>
              </a:lnSpc>
              <a:spcBef>
                <a:spcPts val="0"/>
              </a:spcBef>
              <a:spcAft>
                <a:spcPts val="0"/>
              </a:spcAft>
              <a:buClr>
                <a:schemeClr val="dk1"/>
              </a:buClr>
              <a:buSzPts val="2400"/>
              <a:buFont typeface="Calibri"/>
              <a:buNone/>
              <a:tabLst/>
              <a:defRPr/>
            </a:pPr>
            <a:endParaRPr dirty="0"/>
          </a:p>
        </p:txBody>
      </p:sp>
      <p:sp>
        <p:nvSpPr>
          <p:cNvPr id="374" name="Google Shape;374;p3:notes"/>
          <p:cNvSpPr txBox="1">
            <a:spLocks noGrp="1"/>
          </p:cNvSpPr>
          <p:nvPr>
            <p:ph type="sldNum" idx="12"/>
          </p:nvPr>
        </p:nvSpPr>
        <p:spPr>
          <a:xfrm>
            <a:off x="5715000" y="8610600"/>
            <a:ext cx="762000" cy="2270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706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a:spLocks noGrp="1" noRot="1" noChangeAspect="1"/>
          </p:cNvSpPr>
          <p:nvPr>
            <p:ph type="sldImg" idx="2"/>
          </p:nvPr>
        </p:nvSpPr>
        <p:spPr>
          <a:xfrm>
            <a:off x="382588"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7: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91425" anchor="t" anchorCtr="0">
            <a:noAutofit/>
          </a:bodyPr>
          <a:lstStyle/>
          <a:p>
            <a:pPr marL="0" marR="0" lvl="0" indent="0" algn="l" rtl="0">
              <a:spcBef>
                <a:spcPts val="0"/>
              </a:spcBef>
              <a:spcAft>
                <a:spcPts val="0"/>
              </a:spcAft>
              <a:buNone/>
            </a:pPr>
            <a:endParaRPr sz="1100" b="0" i="0" u="none" strike="noStrike" cap="none" dirty="0">
              <a:solidFill>
                <a:srgbClr val="000000"/>
              </a:solidFill>
              <a:latin typeface="Calibri"/>
              <a:ea typeface="Calibri"/>
              <a:cs typeface="Calibri"/>
              <a:sym typeface="Calibri"/>
            </a:endParaRPr>
          </a:p>
        </p:txBody>
      </p:sp>
      <p:sp>
        <p:nvSpPr>
          <p:cNvPr id="387" name="Google Shape;387;p7:notes"/>
          <p:cNvSpPr txBox="1">
            <a:spLocks noGrp="1"/>
          </p:cNvSpPr>
          <p:nvPr>
            <p:ph type="sldNum" idx="12"/>
          </p:nvPr>
        </p:nvSpPr>
        <p:spPr>
          <a:xfrm>
            <a:off x="5715000" y="8610600"/>
            <a:ext cx="762000" cy="227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654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notes"/>
          <p:cNvSpPr>
            <a:spLocks noGrp="1" noRot="1" noChangeAspect="1"/>
          </p:cNvSpPr>
          <p:nvPr>
            <p:ph type="sldImg" idx="2"/>
          </p:nvPr>
        </p:nvSpPr>
        <p:spPr>
          <a:xfrm>
            <a:off x="382588"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91425" anchor="t" anchorCtr="0">
            <a:noAutofit/>
          </a:bodyPr>
          <a:lstStyle/>
          <a:p>
            <a:pPr marL="457200" marR="0" lvl="0" indent="-381000" algn="l" defTabSz="914400" rtl="0" eaLnBrk="1" fontAlgn="auto" latinLnBrk="0" hangingPunct="1">
              <a:lnSpc>
                <a:spcPct val="100000"/>
              </a:lnSpc>
              <a:spcBef>
                <a:spcPts val="0"/>
              </a:spcBef>
              <a:spcAft>
                <a:spcPts val="0"/>
              </a:spcAft>
              <a:buClr>
                <a:schemeClr val="dk1"/>
              </a:buClr>
              <a:buSzPts val="2400"/>
              <a:buFont typeface="Calibri"/>
              <a:buNone/>
              <a:tabLst/>
              <a:defRPr/>
            </a:pPr>
            <a:endParaRPr dirty="0"/>
          </a:p>
        </p:txBody>
      </p:sp>
      <p:sp>
        <p:nvSpPr>
          <p:cNvPr id="374" name="Google Shape;374;p3:notes"/>
          <p:cNvSpPr txBox="1">
            <a:spLocks noGrp="1"/>
          </p:cNvSpPr>
          <p:nvPr>
            <p:ph type="sldNum" idx="12"/>
          </p:nvPr>
        </p:nvSpPr>
        <p:spPr>
          <a:xfrm>
            <a:off x="5715000" y="8610600"/>
            <a:ext cx="762000" cy="2270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a:spLocks noGrp="1" noRot="1" noChangeAspect="1"/>
          </p:cNvSpPr>
          <p:nvPr>
            <p:ph type="sldImg" idx="2"/>
          </p:nvPr>
        </p:nvSpPr>
        <p:spPr>
          <a:xfrm>
            <a:off x="382588"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7: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91425" anchor="t" anchorCtr="0">
            <a:noAutofit/>
          </a:bodyPr>
          <a:lstStyle/>
          <a:p>
            <a:pPr marL="0" marR="0" lvl="0" indent="0" algn="l" rtl="0">
              <a:spcBef>
                <a:spcPts val="0"/>
              </a:spcBef>
              <a:spcAft>
                <a:spcPts val="0"/>
              </a:spcAft>
              <a:buNone/>
            </a:pPr>
            <a:endParaRPr sz="1100" b="0" i="0" u="none" strike="noStrike" cap="none" dirty="0">
              <a:solidFill>
                <a:srgbClr val="000000"/>
              </a:solidFill>
              <a:latin typeface="Calibri"/>
              <a:ea typeface="Calibri"/>
              <a:cs typeface="Calibri"/>
              <a:sym typeface="Calibri"/>
            </a:endParaRPr>
          </a:p>
        </p:txBody>
      </p:sp>
      <p:sp>
        <p:nvSpPr>
          <p:cNvPr id="387" name="Google Shape;387;p7:notes"/>
          <p:cNvSpPr txBox="1">
            <a:spLocks noGrp="1"/>
          </p:cNvSpPr>
          <p:nvPr>
            <p:ph type="sldNum" idx="12"/>
          </p:nvPr>
        </p:nvSpPr>
        <p:spPr>
          <a:xfrm>
            <a:off x="5715000" y="8610600"/>
            <a:ext cx="762000" cy="227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a:spLocks noGrp="1" noRot="1" noChangeAspect="1"/>
          </p:cNvSpPr>
          <p:nvPr>
            <p:ph type="sldImg" idx="2"/>
          </p:nvPr>
        </p:nvSpPr>
        <p:spPr>
          <a:xfrm>
            <a:off x="382588"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7: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91425" anchor="t" anchorCtr="0">
            <a:noAutofit/>
          </a:bodyPr>
          <a:lstStyle/>
          <a:p>
            <a:pPr marL="0" marR="0" lvl="0" indent="0" algn="l" rtl="0">
              <a:spcBef>
                <a:spcPts val="0"/>
              </a:spcBef>
              <a:spcAft>
                <a:spcPts val="0"/>
              </a:spcAft>
              <a:buNone/>
            </a:pPr>
            <a:endParaRPr sz="1100" b="0" i="0" u="none" strike="noStrike" cap="none" dirty="0">
              <a:solidFill>
                <a:srgbClr val="000000"/>
              </a:solidFill>
              <a:latin typeface="Calibri"/>
              <a:ea typeface="Calibri"/>
              <a:cs typeface="Calibri"/>
              <a:sym typeface="Calibri"/>
            </a:endParaRPr>
          </a:p>
        </p:txBody>
      </p:sp>
      <p:sp>
        <p:nvSpPr>
          <p:cNvPr id="387" name="Google Shape;387;p7:notes"/>
          <p:cNvSpPr txBox="1">
            <a:spLocks noGrp="1"/>
          </p:cNvSpPr>
          <p:nvPr>
            <p:ph type="sldNum" idx="12"/>
          </p:nvPr>
        </p:nvSpPr>
        <p:spPr>
          <a:xfrm>
            <a:off x="5715000" y="8610600"/>
            <a:ext cx="762000" cy="227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2131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a:spLocks noGrp="1" noRot="1" noChangeAspect="1"/>
          </p:cNvSpPr>
          <p:nvPr>
            <p:ph type="sldImg" idx="2"/>
          </p:nvPr>
        </p:nvSpPr>
        <p:spPr>
          <a:xfrm>
            <a:off x="382588" y="381000"/>
            <a:ext cx="4572000" cy="2573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7:notes"/>
          <p:cNvSpPr txBox="1">
            <a:spLocks noGrp="1"/>
          </p:cNvSpPr>
          <p:nvPr>
            <p:ph type="body" idx="1"/>
          </p:nvPr>
        </p:nvSpPr>
        <p:spPr>
          <a:xfrm>
            <a:off x="381000" y="3124200"/>
            <a:ext cx="6096000" cy="5334000"/>
          </a:xfrm>
          <a:prstGeom prst="rect">
            <a:avLst/>
          </a:prstGeom>
          <a:noFill/>
          <a:ln>
            <a:noFill/>
          </a:ln>
        </p:spPr>
        <p:txBody>
          <a:bodyPr spcFirstLastPara="1" wrap="square" lIns="0" tIns="0" rIns="0" bIns="91425" anchor="t" anchorCtr="0">
            <a:noAutofit/>
          </a:bodyPr>
          <a:lstStyle/>
          <a:p>
            <a:pPr marL="0" marR="0" lvl="0" indent="0" algn="l" rtl="0">
              <a:spcBef>
                <a:spcPts val="0"/>
              </a:spcBef>
              <a:spcAft>
                <a:spcPts val="0"/>
              </a:spcAft>
              <a:buNone/>
            </a:pPr>
            <a:endParaRPr sz="1100" b="0" i="0" u="none" strike="noStrike" cap="none" dirty="0">
              <a:solidFill>
                <a:srgbClr val="000000"/>
              </a:solidFill>
              <a:latin typeface="Calibri"/>
              <a:ea typeface="Calibri"/>
              <a:cs typeface="Calibri"/>
              <a:sym typeface="Calibri"/>
            </a:endParaRPr>
          </a:p>
        </p:txBody>
      </p:sp>
      <p:sp>
        <p:nvSpPr>
          <p:cNvPr id="387" name="Google Shape;387;p7:notes"/>
          <p:cNvSpPr txBox="1">
            <a:spLocks noGrp="1"/>
          </p:cNvSpPr>
          <p:nvPr>
            <p:ph type="sldNum" idx="12"/>
          </p:nvPr>
        </p:nvSpPr>
        <p:spPr>
          <a:xfrm>
            <a:off x="5715000" y="8610600"/>
            <a:ext cx="762000" cy="227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7932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4"/>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4"/>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Header with Picture">
  <p:cSld name="Section Header with Picture">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14" descr="Full bleed 4-color photo can be inserted here" title="Section Header with Picture"/>
          <p:cNvSpPr/>
          <p:nvPr/>
        </p:nvSpPr>
        <p:spPr>
          <a:xfrm>
            <a:off x="0" y="0"/>
            <a:ext cx="12188825" cy="6858000"/>
          </a:xfrm>
          <a:prstGeom prst="rect">
            <a:avLst/>
          </a:prstGeom>
          <a:solidFill>
            <a:srgbClr val="46575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20" name="Google Shape;120;p14"/>
          <p:cNvGrpSpPr/>
          <p:nvPr/>
        </p:nvGrpSpPr>
        <p:grpSpPr>
          <a:xfrm>
            <a:off x="-287" y="0"/>
            <a:ext cx="12189399" cy="6858000"/>
            <a:chOff x="-287" y="0"/>
            <a:chExt cx="12189399" cy="6858000"/>
          </a:xfrm>
        </p:grpSpPr>
        <p:sp>
          <p:nvSpPr>
            <p:cNvPr id="121" name="Google Shape;121;p14"/>
            <p:cNvSpPr/>
            <p:nvPr/>
          </p:nvSpPr>
          <p:spPr>
            <a:xfrm>
              <a:off x="-287" y="0"/>
              <a:ext cx="193962" cy="6852146"/>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Google Shape;122;p14"/>
            <p:cNvSpPr/>
            <p:nvPr/>
          </p:nvSpPr>
          <p:spPr>
            <a:xfrm>
              <a:off x="11995151" y="5854"/>
              <a:ext cx="193960" cy="6852146"/>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 name="Google Shape;123;p14"/>
            <p:cNvSpPr/>
            <p:nvPr/>
          </p:nvSpPr>
          <p:spPr>
            <a:xfrm>
              <a:off x="-286" y="6400800"/>
              <a:ext cx="12189395" cy="4572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Google Shape;124;p14"/>
            <p:cNvSpPr/>
            <p:nvPr/>
          </p:nvSpPr>
          <p:spPr>
            <a:xfrm>
              <a:off x="-286" y="0"/>
              <a:ext cx="12189398" cy="192024"/>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25" name="Google Shape;125;p14"/>
          <p:cNvSpPr txBox="1">
            <a:spLocks noGrp="1"/>
          </p:cNvSpPr>
          <p:nvPr>
            <p:ph type="title"/>
          </p:nvPr>
        </p:nvSpPr>
        <p:spPr>
          <a:xfrm>
            <a:off x="531813" y="2600324"/>
            <a:ext cx="11125200" cy="13716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lt1"/>
              </a:buClr>
              <a:buSzPts val="4800"/>
              <a:buFont typeface="Calibri"/>
              <a:buNone/>
              <a:defRPr sz="4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6" name="Google Shape;126;p14"/>
          <p:cNvSpPr txBox="1">
            <a:spLocks noGrp="1"/>
          </p:cNvSpPr>
          <p:nvPr>
            <p:ph type="body" idx="1"/>
          </p:nvPr>
        </p:nvSpPr>
        <p:spPr>
          <a:xfrm>
            <a:off x="531813" y="4038598"/>
            <a:ext cx="11125200" cy="914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1pPr>
            <a:lvl2pPr marL="914400" marR="0" lvl="1" indent="-228600" algn="l" rtl="0">
              <a:lnSpc>
                <a:spcPct val="90000"/>
              </a:lnSpc>
              <a:spcBef>
                <a:spcPts val="8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6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6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6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6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6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6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9pPr>
          </a:lstStyle>
          <a:p>
            <a:endParaRPr/>
          </a:p>
        </p:txBody>
      </p:sp>
      <p:sp>
        <p:nvSpPr>
          <p:cNvPr id="127" name="Google Shape;127;p14"/>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rgbClr val="5F5F5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28" name="Google Shape;128;p14"/>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rgbClr val="5F5F5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29" name="Google Shape;129;p14"/>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rgbClr val="5F5F5F"/>
                </a:solidFill>
                <a:latin typeface="Calibri"/>
                <a:ea typeface="Calibri"/>
                <a:cs typeface="Calibri"/>
                <a:sym typeface="Calibri"/>
              </a:defRPr>
            </a:lvl1pPr>
            <a:lvl2pPr marL="0" marR="0" lvl="1" indent="0" algn="r" rtl="0">
              <a:spcBef>
                <a:spcPts val="0"/>
              </a:spcBef>
              <a:buNone/>
              <a:defRPr sz="850" b="0" i="0" u="none" strike="noStrike" cap="none">
                <a:solidFill>
                  <a:srgbClr val="5F5F5F"/>
                </a:solidFill>
                <a:latin typeface="Calibri"/>
                <a:ea typeface="Calibri"/>
                <a:cs typeface="Calibri"/>
                <a:sym typeface="Calibri"/>
              </a:defRPr>
            </a:lvl2pPr>
            <a:lvl3pPr marL="0" marR="0" lvl="2" indent="0" algn="r" rtl="0">
              <a:spcBef>
                <a:spcPts val="0"/>
              </a:spcBef>
              <a:buNone/>
              <a:defRPr sz="850" b="0" i="0" u="none" strike="noStrike" cap="none">
                <a:solidFill>
                  <a:srgbClr val="5F5F5F"/>
                </a:solidFill>
                <a:latin typeface="Calibri"/>
                <a:ea typeface="Calibri"/>
                <a:cs typeface="Calibri"/>
                <a:sym typeface="Calibri"/>
              </a:defRPr>
            </a:lvl3pPr>
            <a:lvl4pPr marL="0" marR="0" lvl="3" indent="0" algn="r" rtl="0">
              <a:spcBef>
                <a:spcPts val="0"/>
              </a:spcBef>
              <a:buNone/>
              <a:defRPr sz="850" b="0" i="0" u="none" strike="noStrike" cap="none">
                <a:solidFill>
                  <a:srgbClr val="5F5F5F"/>
                </a:solidFill>
                <a:latin typeface="Calibri"/>
                <a:ea typeface="Calibri"/>
                <a:cs typeface="Calibri"/>
                <a:sym typeface="Calibri"/>
              </a:defRPr>
            </a:lvl4pPr>
            <a:lvl5pPr marL="0" marR="0" lvl="4" indent="0" algn="r" rtl="0">
              <a:spcBef>
                <a:spcPts val="0"/>
              </a:spcBef>
              <a:buNone/>
              <a:defRPr sz="850" b="0" i="0" u="none" strike="noStrike" cap="none">
                <a:solidFill>
                  <a:srgbClr val="5F5F5F"/>
                </a:solidFill>
                <a:latin typeface="Calibri"/>
                <a:ea typeface="Calibri"/>
                <a:cs typeface="Calibri"/>
                <a:sym typeface="Calibri"/>
              </a:defRPr>
            </a:lvl5pPr>
            <a:lvl6pPr marL="0" marR="0" lvl="5" indent="0" algn="r" rtl="0">
              <a:spcBef>
                <a:spcPts val="0"/>
              </a:spcBef>
              <a:buNone/>
              <a:defRPr sz="850" b="0" i="0" u="none" strike="noStrike" cap="none">
                <a:solidFill>
                  <a:srgbClr val="5F5F5F"/>
                </a:solidFill>
                <a:latin typeface="Calibri"/>
                <a:ea typeface="Calibri"/>
                <a:cs typeface="Calibri"/>
                <a:sym typeface="Calibri"/>
              </a:defRPr>
            </a:lvl6pPr>
            <a:lvl7pPr marL="0" marR="0" lvl="6" indent="0" algn="r" rtl="0">
              <a:spcBef>
                <a:spcPts val="0"/>
              </a:spcBef>
              <a:buNone/>
              <a:defRPr sz="850" b="0" i="0" u="none" strike="noStrike" cap="none">
                <a:solidFill>
                  <a:srgbClr val="5F5F5F"/>
                </a:solidFill>
                <a:latin typeface="Calibri"/>
                <a:ea typeface="Calibri"/>
                <a:cs typeface="Calibri"/>
                <a:sym typeface="Calibri"/>
              </a:defRPr>
            </a:lvl7pPr>
            <a:lvl8pPr marL="0" marR="0" lvl="7" indent="0" algn="r" rtl="0">
              <a:spcBef>
                <a:spcPts val="0"/>
              </a:spcBef>
              <a:buNone/>
              <a:defRPr sz="850" b="0" i="0" u="none" strike="noStrike" cap="none">
                <a:solidFill>
                  <a:srgbClr val="5F5F5F"/>
                </a:solidFill>
                <a:latin typeface="Calibri"/>
                <a:ea typeface="Calibri"/>
                <a:cs typeface="Calibri"/>
                <a:sym typeface="Calibri"/>
              </a:defRPr>
            </a:lvl8pPr>
            <a:lvl9pPr marL="0" marR="0" lvl="8" indent="0" algn="r" rtl="0">
              <a:spcBef>
                <a:spcPts val="0"/>
              </a:spcBef>
              <a:buNone/>
              <a:defRPr sz="850" b="0" i="0" u="none" strike="noStrike" cap="none">
                <a:solidFill>
                  <a:srgbClr val="5F5F5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14"/>
          <p:cNvSpPr txBox="1"/>
          <p:nvPr/>
        </p:nvSpPr>
        <p:spPr>
          <a:xfrm>
            <a:off x="5376672" y="6556248"/>
            <a:ext cx="3200400" cy="18288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850" b="0" i="0" u="none" strike="noStrike" cap="none">
                <a:solidFill>
                  <a:srgbClr val="5F5F5F"/>
                </a:solidFill>
                <a:latin typeface="Calibri"/>
                <a:ea typeface="Calibri"/>
                <a:cs typeface="Calibri"/>
                <a:sym typeface="Calibri"/>
              </a:rPr>
              <a:t>Copyright © 2017, Oracle and/or its affiliates. All rights reserved.  |</a:t>
            </a:r>
            <a:endParaRPr/>
          </a:p>
        </p:txBody>
      </p:sp>
      <p:pic>
        <p:nvPicPr>
          <p:cNvPr id="131" name="Google Shape;131;p14" descr="Oracle logo in white on red staging background" title="Oracle red badge logo"/>
          <p:cNvPicPr preferRelativeResize="0"/>
          <p:nvPr/>
        </p:nvPicPr>
        <p:blipFill rotWithShape="1">
          <a:blip r:embed="rId3">
            <a:alphaModFix/>
          </a:blip>
          <a:srcRect/>
          <a:stretch/>
        </p:blipFill>
        <p:spPr>
          <a:xfrm>
            <a:off x="530352" y="6263640"/>
            <a:ext cx="1625138" cy="594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nnouncement">
  <p:cSld name="Announcement">
    <p:spTree>
      <p:nvGrpSpPr>
        <p:cNvPr id="1" name="Shape 132"/>
        <p:cNvGrpSpPr/>
        <p:nvPr/>
      </p:nvGrpSpPr>
      <p:grpSpPr>
        <a:xfrm>
          <a:off x="0" y="0"/>
          <a:ext cx="0" cy="0"/>
          <a:chOff x="0" y="0"/>
          <a:chExt cx="0" cy="0"/>
        </a:xfrm>
      </p:grpSpPr>
      <p:sp>
        <p:nvSpPr>
          <p:cNvPr id="133" name="Google Shape;133;p15"/>
          <p:cNvSpPr txBox="1">
            <a:spLocks noGrp="1"/>
          </p:cNvSpPr>
          <p:nvPr>
            <p:ph type="title"/>
          </p:nvPr>
        </p:nvSpPr>
        <p:spPr>
          <a:xfrm>
            <a:off x="531812" y="1905000"/>
            <a:ext cx="4800600" cy="164592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4800"/>
              <a:buFont typeface="Calibri"/>
              <a:buNone/>
              <a:defRPr sz="48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5"/>
          <p:cNvSpPr>
            <a:spLocks noGrp="1"/>
          </p:cNvSpPr>
          <p:nvPr>
            <p:ph type="pic" idx="2"/>
          </p:nvPr>
        </p:nvSpPr>
        <p:spPr>
          <a:xfrm>
            <a:off x="5588456" y="533400"/>
            <a:ext cx="6068558" cy="5410200"/>
          </a:xfrm>
          <a:prstGeom prst="rect">
            <a:avLst/>
          </a:prstGeom>
          <a:noFill/>
          <a:ln>
            <a:noFill/>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5" name="Google Shape;135;p15"/>
          <p:cNvSpPr txBox="1">
            <a:spLocks noGrp="1"/>
          </p:cNvSpPr>
          <p:nvPr>
            <p:ph type="body" idx="1"/>
          </p:nvPr>
        </p:nvSpPr>
        <p:spPr>
          <a:xfrm>
            <a:off x="531812" y="3657600"/>
            <a:ext cx="4800599" cy="164592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999B9C"/>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6" name="Google Shape;136;p15"/>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5"/>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8" name="Google Shape;138;p15"/>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mote Speaker Picture">
  <p:cSld name="Remote Speaker Picture">
    <p:spTree>
      <p:nvGrpSpPr>
        <p:cNvPr id="1" name="Shape 139"/>
        <p:cNvGrpSpPr/>
        <p:nvPr/>
      </p:nvGrpSpPr>
      <p:grpSpPr>
        <a:xfrm>
          <a:off x="0" y="0"/>
          <a:ext cx="0" cy="0"/>
          <a:chOff x="0" y="0"/>
          <a:chExt cx="0" cy="0"/>
        </a:xfrm>
      </p:grpSpPr>
      <p:sp>
        <p:nvSpPr>
          <p:cNvPr id="140" name="Google Shape;140;p16"/>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16"/>
          <p:cNvSpPr>
            <a:spLocks noGrp="1"/>
          </p:cNvSpPr>
          <p:nvPr>
            <p:ph type="pic" idx="2"/>
          </p:nvPr>
        </p:nvSpPr>
        <p:spPr>
          <a:xfrm>
            <a:off x="2286000" y="1828800"/>
            <a:ext cx="3474720" cy="3840480"/>
          </a:xfrm>
          <a:prstGeom prst="rect">
            <a:avLst/>
          </a:prstGeom>
          <a:solidFill>
            <a:schemeClr val="lt2"/>
          </a:solidFill>
          <a:ln>
            <a:noFill/>
          </a:ln>
        </p:spPr>
        <p:txBody>
          <a:bodyPr spcFirstLastPara="1" wrap="square" lIns="0" tIns="91425" rIns="0" bIns="0" anchor="t" anchorCtr="0"/>
          <a:lstStyle>
            <a:lvl1pPr marR="0" lvl="0" algn="ctr" rtl="0">
              <a:lnSpc>
                <a:spcPct val="90000"/>
              </a:lnSpc>
              <a:spcBef>
                <a:spcPts val="0"/>
              </a:spcBef>
              <a:spcAft>
                <a:spcPts val="0"/>
              </a:spcAft>
              <a:buClr>
                <a:srgbClr val="999B9C"/>
              </a:buClr>
              <a:buSzPts val="1800"/>
              <a:buFont typeface="Arial"/>
              <a:buNone/>
              <a:defRPr sz="18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44" name="Google Shape;144;p16"/>
          <p:cNvSpPr txBox="1">
            <a:spLocks noGrp="1"/>
          </p:cNvSpPr>
          <p:nvPr>
            <p:ph type="body" idx="1"/>
          </p:nvPr>
        </p:nvSpPr>
        <p:spPr>
          <a:xfrm>
            <a:off x="6035040" y="1828799"/>
            <a:ext cx="5621972" cy="3840480"/>
          </a:xfrm>
          <a:prstGeom prst="rect">
            <a:avLst/>
          </a:prstGeom>
          <a:noFill/>
          <a:ln>
            <a:noFill/>
          </a:ln>
        </p:spPr>
        <p:txBody>
          <a:bodyPr spcFirstLastPara="1" wrap="square" lIns="0" tIns="0" rIns="0" bIns="0" anchor="ctr" anchorCtr="0"/>
          <a:lstStyle>
            <a:lvl1pPr marL="457200" marR="0" lvl="0" indent="-406400" algn="l" rtl="0">
              <a:lnSpc>
                <a:spcPct val="90000"/>
              </a:lnSpc>
              <a:spcBef>
                <a:spcPts val="0"/>
              </a:spcBef>
              <a:spcAft>
                <a:spcPts val="0"/>
              </a:spcAft>
              <a:buClr>
                <a:schemeClr val="lt1"/>
              </a:buClr>
              <a:buSzPts val="2800"/>
              <a:buFont typeface="Arial"/>
              <a:buChar char="•"/>
              <a:defRPr sz="2800" b="1"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chemeClr val="lt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45" name="Google Shape;145;p16"/>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Logo">
  <p:cSld name="Quote with Logo">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3198812" y="1905000"/>
            <a:ext cx="8456613" cy="2209800"/>
          </a:xfrm>
          <a:prstGeom prst="rect">
            <a:avLst/>
          </a:prstGeom>
          <a:noFill/>
          <a:ln>
            <a:noFill/>
          </a:ln>
        </p:spPr>
        <p:txBody>
          <a:bodyPr spcFirstLastPara="1" wrap="square" lIns="0" tIns="0" rIns="0" bIns="0" anchor="t" anchorCtr="0"/>
          <a:lstStyle>
            <a:lvl1pPr marR="0" lvl="0" algn="l" rtl="0">
              <a:lnSpc>
                <a:spcPct val="80000"/>
              </a:lnSpc>
              <a:spcBef>
                <a:spcPts val="0"/>
              </a:spcBef>
              <a:spcAft>
                <a:spcPts val="0"/>
              </a:spcAft>
              <a:buClr>
                <a:schemeClr val="dk1"/>
              </a:buClr>
              <a:buSzPts val="4000"/>
              <a:buFont typeface="Calibri"/>
              <a:buNone/>
              <a:defRPr sz="4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8" name="Google Shape;148;p17"/>
          <p:cNvSpPr txBox="1">
            <a:spLocks noGrp="1"/>
          </p:cNvSpPr>
          <p:nvPr>
            <p:ph type="body" idx="1"/>
          </p:nvPr>
        </p:nvSpPr>
        <p:spPr>
          <a:xfrm>
            <a:off x="3503611" y="4191000"/>
            <a:ext cx="8151813" cy="762000"/>
          </a:xfrm>
          <a:prstGeom prst="rect">
            <a:avLst/>
          </a:prstGeom>
          <a:noFill/>
          <a:ln>
            <a:noFill/>
          </a:ln>
        </p:spPr>
        <p:txBody>
          <a:bodyPr spcFirstLastPara="1" wrap="square" lIns="0" tIns="0" rIns="0" bIns="0" anchor="t" anchorCtr="0"/>
          <a:lstStyle>
            <a:lvl1pPr marL="457200" marR="0" lvl="0" indent="-381000" algn="l" rtl="0">
              <a:lnSpc>
                <a:spcPct val="9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49" name="Google Shape;149;p17"/>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0" name="Google Shape;150;p17"/>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with Picture">
  <p:cSld name="Quote with Picture">
    <p:spTree>
      <p:nvGrpSpPr>
        <p:cNvPr id="1" name="Shape 152"/>
        <p:cNvGrpSpPr/>
        <p:nvPr/>
      </p:nvGrpSpPr>
      <p:grpSpPr>
        <a:xfrm>
          <a:off x="0" y="0"/>
          <a:ext cx="0" cy="0"/>
          <a:chOff x="0" y="0"/>
          <a:chExt cx="0" cy="0"/>
        </a:xfrm>
      </p:grpSpPr>
      <p:sp>
        <p:nvSpPr>
          <p:cNvPr id="153" name="Google Shape;153;p18"/>
          <p:cNvSpPr txBox="1">
            <a:spLocks noGrp="1"/>
          </p:cNvSpPr>
          <p:nvPr>
            <p:ph type="title"/>
          </p:nvPr>
        </p:nvSpPr>
        <p:spPr>
          <a:xfrm>
            <a:off x="3198812" y="1905000"/>
            <a:ext cx="8456613" cy="2209800"/>
          </a:xfrm>
          <a:prstGeom prst="rect">
            <a:avLst/>
          </a:prstGeom>
          <a:noFill/>
          <a:ln>
            <a:noFill/>
          </a:ln>
        </p:spPr>
        <p:txBody>
          <a:bodyPr spcFirstLastPara="1" wrap="square" lIns="0" tIns="0" rIns="0" bIns="0" anchor="t" anchorCtr="0"/>
          <a:lstStyle>
            <a:lvl1pPr marR="0" lvl="0" algn="l" rtl="0">
              <a:lnSpc>
                <a:spcPct val="80000"/>
              </a:lnSpc>
              <a:spcBef>
                <a:spcPts val="0"/>
              </a:spcBef>
              <a:spcAft>
                <a:spcPts val="0"/>
              </a:spcAft>
              <a:buClr>
                <a:schemeClr val="dk1"/>
              </a:buClr>
              <a:buSzPts val="4000"/>
              <a:buFont typeface="Calibri"/>
              <a:buNone/>
              <a:defRPr sz="4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4" name="Google Shape;154;p18"/>
          <p:cNvSpPr txBox="1">
            <a:spLocks noGrp="1"/>
          </p:cNvSpPr>
          <p:nvPr>
            <p:ph type="body" idx="1"/>
          </p:nvPr>
        </p:nvSpPr>
        <p:spPr>
          <a:xfrm>
            <a:off x="3503611" y="4191000"/>
            <a:ext cx="8151813" cy="762000"/>
          </a:xfrm>
          <a:prstGeom prst="rect">
            <a:avLst/>
          </a:prstGeom>
          <a:noFill/>
          <a:ln>
            <a:noFill/>
          </a:ln>
        </p:spPr>
        <p:txBody>
          <a:bodyPr spcFirstLastPara="1" wrap="square" lIns="0" tIns="0" rIns="0" bIns="0" anchor="t" anchorCtr="0"/>
          <a:lstStyle>
            <a:lvl1pPr marL="457200" marR="0" lvl="0" indent="-381000" algn="l" rtl="0">
              <a:lnSpc>
                <a:spcPct val="90000"/>
              </a:lnSpc>
              <a:spcBef>
                <a:spcPts val="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55" name="Google Shape;155;p18"/>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6" name="Google Shape;156;p18"/>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7" name="Google Shape;157;p18"/>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8" name="Google Shape;158;p18"/>
          <p:cNvSpPr>
            <a:spLocks noGrp="1"/>
          </p:cNvSpPr>
          <p:nvPr>
            <p:ph type="pic" idx="2"/>
          </p:nvPr>
        </p:nvSpPr>
        <p:spPr>
          <a:xfrm>
            <a:off x="531812" y="1905000"/>
            <a:ext cx="2194560" cy="3072384"/>
          </a:xfrm>
          <a:prstGeom prst="rect">
            <a:avLst/>
          </a:prstGeom>
          <a:solidFill>
            <a:schemeClr val="lt2"/>
          </a:solidFill>
          <a:ln>
            <a:noFill/>
          </a:ln>
        </p:spPr>
        <p:txBody>
          <a:bodyPr spcFirstLastPara="1" wrap="square" lIns="0" tIns="91425" rIns="0" bIns="0" anchor="t" anchorCtr="0"/>
          <a:lstStyle>
            <a:lvl1pPr marR="0" lvl="0" algn="ctr" rtl="0">
              <a:lnSpc>
                <a:spcPct val="90000"/>
              </a:lnSpc>
              <a:spcBef>
                <a:spcPts val="0"/>
              </a:spcBef>
              <a:spcAft>
                <a:spcPts val="0"/>
              </a:spcAft>
              <a:buClr>
                <a:srgbClr val="999B9C"/>
              </a:buClr>
              <a:buSzPts val="1800"/>
              <a:buFont typeface="Arial"/>
              <a:buNone/>
              <a:defRPr sz="18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59"/>
        <p:cNvGrpSpPr/>
        <p:nvPr/>
      </p:nvGrpSpPr>
      <p:grpSpPr>
        <a:xfrm>
          <a:off x="0" y="0"/>
          <a:ext cx="0" cy="0"/>
          <a:chOff x="0" y="0"/>
          <a:chExt cx="0" cy="0"/>
        </a:xfrm>
      </p:grpSpPr>
      <p:cxnSp>
        <p:nvCxnSpPr>
          <p:cNvPr id="160" name="Google Shape;160;p19"/>
          <p:cNvCxnSpPr/>
          <p:nvPr/>
        </p:nvCxnSpPr>
        <p:spPr>
          <a:xfrm>
            <a:off x="6094413" y="1524000"/>
            <a:ext cx="0" cy="4419600"/>
          </a:xfrm>
          <a:prstGeom prst="straightConnector1">
            <a:avLst/>
          </a:prstGeom>
          <a:noFill/>
          <a:ln w="19050" cap="flat" cmpd="sng">
            <a:solidFill>
              <a:schemeClr val="lt2"/>
            </a:solidFill>
            <a:prstDash val="solid"/>
            <a:miter lim="800000"/>
            <a:headEnd type="none" w="sm" len="sm"/>
            <a:tailEnd type="none" w="sm" len="sm"/>
          </a:ln>
        </p:spPr>
      </p:cxnSp>
      <p:sp>
        <p:nvSpPr>
          <p:cNvPr id="161" name="Google Shape;161;p19"/>
          <p:cNvSpPr txBox="1">
            <a:spLocks noGrp="1"/>
          </p:cNvSpPr>
          <p:nvPr>
            <p:ph type="body" idx="1"/>
          </p:nvPr>
        </p:nvSpPr>
        <p:spPr>
          <a:xfrm>
            <a:off x="531813" y="1524001"/>
            <a:ext cx="5410199" cy="4419600"/>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62" name="Google Shape;162;p19"/>
          <p:cNvSpPr txBox="1">
            <a:spLocks noGrp="1"/>
          </p:cNvSpPr>
          <p:nvPr>
            <p:ph type="body" idx="2"/>
          </p:nvPr>
        </p:nvSpPr>
        <p:spPr>
          <a:xfrm>
            <a:off x="6246814" y="1524001"/>
            <a:ext cx="5410198" cy="4419600"/>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63" name="Google Shape;163;p19"/>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4" name="Google Shape;164;p19"/>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5" name="Google Shape;165;p19"/>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19"/>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67"/>
        <p:cNvGrpSpPr/>
        <p:nvPr/>
      </p:nvGrpSpPr>
      <p:grpSpPr>
        <a:xfrm>
          <a:off x="0" y="0"/>
          <a:ext cx="0" cy="0"/>
          <a:chOff x="0" y="0"/>
          <a:chExt cx="0" cy="0"/>
        </a:xfrm>
      </p:grpSpPr>
      <p:cxnSp>
        <p:nvCxnSpPr>
          <p:cNvPr id="168" name="Google Shape;168;p20"/>
          <p:cNvCxnSpPr/>
          <p:nvPr/>
        </p:nvCxnSpPr>
        <p:spPr>
          <a:xfrm>
            <a:off x="4189412" y="1524000"/>
            <a:ext cx="0" cy="4419600"/>
          </a:xfrm>
          <a:prstGeom prst="straightConnector1">
            <a:avLst/>
          </a:prstGeom>
          <a:noFill/>
          <a:ln w="19050" cap="flat" cmpd="sng">
            <a:solidFill>
              <a:schemeClr val="lt2"/>
            </a:solidFill>
            <a:prstDash val="solid"/>
            <a:miter lim="800000"/>
            <a:headEnd type="none" w="sm" len="sm"/>
            <a:tailEnd type="none" w="sm" len="sm"/>
          </a:ln>
        </p:spPr>
      </p:cxnSp>
      <p:cxnSp>
        <p:nvCxnSpPr>
          <p:cNvPr id="169" name="Google Shape;169;p20"/>
          <p:cNvCxnSpPr/>
          <p:nvPr/>
        </p:nvCxnSpPr>
        <p:spPr>
          <a:xfrm>
            <a:off x="7999412" y="1524000"/>
            <a:ext cx="0" cy="4419600"/>
          </a:xfrm>
          <a:prstGeom prst="straightConnector1">
            <a:avLst/>
          </a:prstGeom>
          <a:noFill/>
          <a:ln w="19050" cap="flat" cmpd="sng">
            <a:solidFill>
              <a:schemeClr val="lt2"/>
            </a:solidFill>
            <a:prstDash val="solid"/>
            <a:miter lim="800000"/>
            <a:headEnd type="none" w="sm" len="sm"/>
            <a:tailEnd type="none" w="sm" len="sm"/>
          </a:ln>
        </p:spPr>
      </p:cxnSp>
      <p:sp>
        <p:nvSpPr>
          <p:cNvPr id="170" name="Google Shape;170;p20"/>
          <p:cNvSpPr txBox="1">
            <a:spLocks noGrp="1"/>
          </p:cNvSpPr>
          <p:nvPr>
            <p:ph type="body" idx="1"/>
          </p:nvPr>
        </p:nvSpPr>
        <p:spPr>
          <a:xfrm>
            <a:off x="531814" y="1524001"/>
            <a:ext cx="3474720" cy="4419600"/>
          </a:xfrm>
          <a:prstGeom prst="rect">
            <a:avLst/>
          </a:prstGeom>
          <a:noFill/>
          <a:ln>
            <a:noFill/>
          </a:ln>
        </p:spPr>
        <p:txBody>
          <a:bodyPr spcFirstLastPara="1" wrap="square" lIns="0" tIns="0" rIns="0" bIns="0" anchor="t" anchorCtr="0"/>
          <a:lstStyle>
            <a:lvl1pPr marL="457200" marR="0" lvl="0" indent="-381000" algn="l" rtl="0">
              <a:lnSpc>
                <a:spcPct val="90000"/>
              </a:lnSpc>
              <a:spcBef>
                <a:spcPts val="12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8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1" name="Google Shape;171;p20"/>
          <p:cNvSpPr txBox="1">
            <a:spLocks noGrp="1"/>
          </p:cNvSpPr>
          <p:nvPr>
            <p:ph type="body" idx="2"/>
          </p:nvPr>
        </p:nvSpPr>
        <p:spPr>
          <a:xfrm>
            <a:off x="4357052" y="1524001"/>
            <a:ext cx="3474720" cy="4419600"/>
          </a:xfrm>
          <a:prstGeom prst="rect">
            <a:avLst/>
          </a:prstGeom>
          <a:noFill/>
          <a:ln>
            <a:noFill/>
          </a:ln>
        </p:spPr>
        <p:txBody>
          <a:bodyPr spcFirstLastPara="1" wrap="square" lIns="0" tIns="0" rIns="0" bIns="0" anchor="t" anchorCtr="0"/>
          <a:lstStyle>
            <a:lvl1pPr marL="457200" marR="0" lvl="0" indent="-381000" algn="l" rtl="0">
              <a:lnSpc>
                <a:spcPct val="90000"/>
              </a:lnSpc>
              <a:spcBef>
                <a:spcPts val="12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8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2" name="Google Shape;172;p20"/>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3" name="Google Shape;173;p20"/>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4" name="Google Shape;174;p20"/>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5" name="Google Shape;175;p20"/>
          <p:cNvSpPr txBox="1">
            <a:spLocks noGrp="1"/>
          </p:cNvSpPr>
          <p:nvPr>
            <p:ph type="body" idx="3"/>
          </p:nvPr>
        </p:nvSpPr>
        <p:spPr>
          <a:xfrm>
            <a:off x="8182292" y="1524001"/>
            <a:ext cx="3474720" cy="4419600"/>
          </a:xfrm>
          <a:prstGeom prst="rect">
            <a:avLst/>
          </a:prstGeom>
          <a:noFill/>
          <a:ln>
            <a:noFill/>
          </a:ln>
        </p:spPr>
        <p:txBody>
          <a:bodyPr spcFirstLastPara="1" wrap="square" lIns="0" tIns="0" rIns="0" bIns="0" anchor="t" anchorCtr="0"/>
          <a:lstStyle>
            <a:lvl1pPr marL="457200" marR="0" lvl="0" indent="-381000" algn="l" rtl="0">
              <a:lnSpc>
                <a:spcPct val="90000"/>
              </a:lnSpc>
              <a:spcBef>
                <a:spcPts val="12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8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6" name="Google Shape;176;p20"/>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177"/>
        <p:cNvGrpSpPr/>
        <p:nvPr/>
      </p:nvGrpSpPr>
      <p:grpSpPr>
        <a:xfrm>
          <a:off x="0" y="0"/>
          <a:ext cx="0" cy="0"/>
          <a:chOff x="0" y="0"/>
          <a:chExt cx="0" cy="0"/>
        </a:xfrm>
      </p:grpSpPr>
      <p:sp>
        <p:nvSpPr>
          <p:cNvPr id="178" name="Google Shape;178;p21"/>
          <p:cNvSpPr txBox="1">
            <a:spLocks noGrp="1"/>
          </p:cNvSpPr>
          <p:nvPr>
            <p:ph type="body" idx="1"/>
          </p:nvPr>
        </p:nvSpPr>
        <p:spPr>
          <a:xfrm>
            <a:off x="531813" y="1524001"/>
            <a:ext cx="5410199" cy="2133599"/>
          </a:xfrm>
          <a:prstGeom prst="rect">
            <a:avLst/>
          </a:prstGeom>
          <a:noFill/>
          <a:ln>
            <a:noFill/>
          </a:ln>
        </p:spPr>
        <p:txBody>
          <a:bodyPr spcFirstLastPara="1" wrap="square" lIns="0" tIns="0" rIns="0" bIns="0" anchor="t" anchorCtr="0"/>
          <a:lstStyle>
            <a:lvl1pPr marL="457200" marR="0" lvl="0" indent="-381000" algn="l" rtl="0">
              <a:lnSpc>
                <a:spcPct val="90000"/>
              </a:lnSpc>
              <a:spcBef>
                <a:spcPts val="12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8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9" name="Google Shape;179;p21"/>
          <p:cNvSpPr txBox="1">
            <a:spLocks noGrp="1"/>
          </p:cNvSpPr>
          <p:nvPr>
            <p:ph type="body" idx="2"/>
          </p:nvPr>
        </p:nvSpPr>
        <p:spPr>
          <a:xfrm>
            <a:off x="6246814" y="1524001"/>
            <a:ext cx="5410198" cy="2133599"/>
          </a:xfrm>
          <a:prstGeom prst="rect">
            <a:avLst/>
          </a:prstGeom>
          <a:noFill/>
          <a:ln>
            <a:noFill/>
          </a:ln>
        </p:spPr>
        <p:txBody>
          <a:bodyPr spcFirstLastPara="1" wrap="square" lIns="0" tIns="0" rIns="0" bIns="0" anchor="t" anchorCtr="0"/>
          <a:lstStyle>
            <a:lvl1pPr marL="457200" marR="0" lvl="0" indent="-381000" algn="l" rtl="0">
              <a:lnSpc>
                <a:spcPct val="90000"/>
              </a:lnSpc>
              <a:spcBef>
                <a:spcPts val="12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8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0" name="Google Shape;180;p21"/>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1" name="Google Shape;181;p21"/>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21"/>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3" name="Google Shape;183;p21"/>
          <p:cNvSpPr txBox="1">
            <a:spLocks noGrp="1"/>
          </p:cNvSpPr>
          <p:nvPr>
            <p:ph type="body" idx="3"/>
          </p:nvPr>
        </p:nvSpPr>
        <p:spPr>
          <a:xfrm>
            <a:off x="531813" y="3810001"/>
            <a:ext cx="5410199" cy="2133599"/>
          </a:xfrm>
          <a:prstGeom prst="rect">
            <a:avLst/>
          </a:prstGeom>
          <a:noFill/>
          <a:ln>
            <a:noFill/>
          </a:ln>
        </p:spPr>
        <p:txBody>
          <a:bodyPr spcFirstLastPara="1" wrap="square" lIns="0" tIns="0" rIns="0" bIns="0" anchor="t" anchorCtr="0"/>
          <a:lstStyle>
            <a:lvl1pPr marL="457200" marR="0" lvl="0" indent="-381000" algn="l" rtl="0">
              <a:lnSpc>
                <a:spcPct val="90000"/>
              </a:lnSpc>
              <a:spcBef>
                <a:spcPts val="12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8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4" name="Google Shape;184;p21"/>
          <p:cNvSpPr txBox="1">
            <a:spLocks noGrp="1"/>
          </p:cNvSpPr>
          <p:nvPr>
            <p:ph type="body" idx="4"/>
          </p:nvPr>
        </p:nvSpPr>
        <p:spPr>
          <a:xfrm>
            <a:off x="6246814" y="3810001"/>
            <a:ext cx="5410198" cy="2133599"/>
          </a:xfrm>
          <a:prstGeom prst="rect">
            <a:avLst/>
          </a:prstGeom>
          <a:noFill/>
          <a:ln>
            <a:noFill/>
          </a:ln>
        </p:spPr>
        <p:txBody>
          <a:bodyPr spcFirstLastPara="1" wrap="square" lIns="0" tIns="0" rIns="0" bIns="0" anchor="t" anchorCtr="0"/>
          <a:lstStyle>
            <a:lvl1pPr marL="457200" marR="0" lvl="0" indent="-381000" algn="l" rtl="0">
              <a:lnSpc>
                <a:spcPct val="90000"/>
              </a:lnSpc>
              <a:spcBef>
                <a:spcPts val="12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8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600"/>
              </a:spcBef>
              <a:spcAft>
                <a:spcPts val="0"/>
              </a:spcAft>
              <a:buClr>
                <a:srgbClr val="999B9C"/>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cxnSp>
        <p:nvCxnSpPr>
          <p:cNvPr id="185" name="Google Shape;185;p21"/>
          <p:cNvCxnSpPr/>
          <p:nvPr/>
        </p:nvCxnSpPr>
        <p:spPr>
          <a:xfrm>
            <a:off x="6094413" y="1524000"/>
            <a:ext cx="0" cy="4419600"/>
          </a:xfrm>
          <a:prstGeom prst="straightConnector1">
            <a:avLst/>
          </a:prstGeom>
          <a:noFill/>
          <a:ln w="19050" cap="flat" cmpd="sng">
            <a:solidFill>
              <a:schemeClr val="lt2"/>
            </a:solidFill>
            <a:prstDash val="solid"/>
            <a:miter lim="800000"/>
            <a:headEnd type="none" w="sm" len="sm"/>
            <a:tailEnd type="none" w="sm" len="sm"/>
          </a:ln>
        </p:spPr>
      </p:cxnSp>
      <p:sp>
        <p:nvSpPr>
          <p:cNvPr id="186" name="Google Shape;186;p21"/>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adrant for Infographics">
  <p:cSld name="Quadrant for Infographics">
    <p:spTree>
      <p:nvGrpSpPr>
        <p:cNvPr id="1" name="Shape 187"/>
        <p:cNvGrpSpPr/>
        <p:nvPr/>
      </p:nvGrpSpPr>
      <p:grpSpPr>
        <a:xfrm>
          <a:off x="0" y="0"/>
          <a:ext cx="0" cy="0"/>
          <a:chOff x="0" y="0"/>
          <a:chExt cx="0" cy="0"/>
        </a:xfrm>
      </p:grpSpPr>
      <p:sp>
        <p:nvSpPr>
          <p:cNvPr id="188" name="Google Shape;188;p22"/>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9" name="Google Shape;189;p22"/>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0" name="Google Shape;190;p22"/>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1" name="Google Shape;191;p22"/>
          <p:cNvCxnSpPr/>
          <p:nvPr/>
        </p:nvCxnSpPr>
        <p:spPr>
          <a:xfrm>
            <a:off x="6094413" y="1524000"/>
            <a:ext cx="0" cy="4419600"/>
          </a:xfrm>
          <a:prstGeom prst="straightConnector1">
            <a:avLst/>
          </a:prstGeom>
          <a:noFill/>
          <a:ln w="19050" cap="flat" cmpd="sng">
            <a:solidFill>
              <a:schemeClr val="lt2"/>
            </a:solidFill>
            <a:prstDash val="solid"/>
            <a:miter lim="800000"/>
            <a:headEnd type="none" w="sm" len="sm"/>
            <a:tailEnd type="none" w="sm" len="sm"/>
          </a:ln>
        </p:spPr>
      </p:cxnSp>
      <p:sp>
        <p:nvSpPr>
          <p:cNvPr id="192" name="Google Shape;192;p22"/>
          <p:cNvSpPr txBox="1">
            <a:spLocks noGrp="1"/>
          </p:cNvSpPr>
          <p:nvPr>
            <p:ph type="body" idx="1"/>
          </p:nvPr>
        </p:nvSpPr>
        <p:spPr>
          <a:xfrm>
            <a:off x="2436811" y="1524001"/>
            <a:ext cx="3505201" cy="2011680"/>
          </a:xfrm>
          <a:prstGeom prst="rect">
            <a:avLst/>
          </a:prstGeom>
          <a:noFill/>
          <a:ln>
            <a:noFill/>
          </a:ln>
        </p:spPr>
        <p:txBody>
          <a:bodyPr spcFirstLastPara="1" wrap="square" lIns="0" tIns="0" rIns="0" bIns="0" anchor="ctr" anchorCtr="0"/>
          <a:lstStyle>
            <a:lvl1pPr marL="457200" marR="0" lvl="0" indent="-228600" algn="l"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93" name="Google Shape;193;p22"/>
          <p:cNvCxnSpPr/>
          <p:nvPr/>
        </p:nvCxnSpPr>
        <p:spPr>
          <a:xfrm rot="10800000">
            <a:off x="531813" y="3733800"/>
            <a:ext cx="11125201" cy="0"/>
          </a:xfrm>
          <a:prstGeom prst="straightConnector1">
            <a:avLst/>
          </a:prstGeom>
          <a:noFill/>
          <a:ln w="19050" cap="flat" cmpd="sng">
            <a:solidFill>
              <a:schemeClr val="lt2"/>
            </a:solidFill>
            <a:prstDash val="solid"/>
            <a:miter lim="800000"/>
            <a:headEnd type="none" w="sm" len="sm"/>
            <a:tailEnd type="none" w="sm" len="sm"/>
          </a:ln>
        </p:spPr>
      </p:cxnSp>
      <p:sp>
        <p:nvSpPr>
          <p:cNvPr id="194" name="Google Shape;194;p22"/>
          <p:cNvSpPr txBox="1">
            <a:spLocks noGrp="1"/>
          </p:cNvSpPr>
          <p:nvPr>
            <p:ph type="body" idx="2"/>
          </p:nvPr>
        </p:nvSpPr>
        <p:spPr>
          <a:xfrm>
            <a:off x="8151812" y="1524001"/>
            <a:ext cx="3505201" cy="2011680"/>
          </a:xfrm>
          <a:prstGeom prst="rect">
            <a:avLst/>
          </a:prstGeom>
          <a:noFill/>
          <a:ln>
            <a:noFill/>
          </a:ln>
        </p:spPr>
        <p:txBody>
          <a:bodyPr spcFirstLastPara="1" wrap="square" lIns="0" tIns="0" rIns="0" bIns="0" anchor="ctr" anchorCtr="0"/>
          <a:lstStyle>
            <a:lvl1pPr marL="457200" marR="0" lvl="0" indent="-228600" algn="l"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5" name="Google Shape;195;p22"/>
          <p:cNvSpPr txBox="1">
            <a:spLocks noGrp="1"/>
          </p:cNvSpPr>
          <p:nvPr>
            <p:ph type="body" idx="3"/>
          </p:nvPr>
        </p:nvSpPr>
        <p:spPr>
          <a:xfrm>
            <a:off x="2436811" y="3931920"/>
            <a:ext cx="3505201" cy="2011680"/>
          </a:xfrm>
          <a:prstGeom prst="rect">
            <a:avLst/>
          </a:prstGeom>
          <a:noFill/>
          <a:ln>
            <a:noFill/>
          </a:ln>
        </p:spPr>
        <p:txBody>
          <a:bodyPr spcFirstLastPara="1" wrap="square" lIns="0" tIns="0" rIns="0" bIns="0" anchor="ctr" anchorCtr="0"/>
          <a:lstStyle>
            <a:lvl1pPr marL="457200" marR="0" lvl="0" indent="-228600" algn="l"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6" name="Google Shape;196;p22"/>
          <p:cNvSpPr txBox="1">
            <a:spLocks noGrp="1"/>
          </p:cNvSpPr>
          <p:nvPr>
            <p:ph type="body" idx="4"/>
          </p:nvPr>
        </p:nvSpPr>
        <p:spPr>
          <a:xfrm>
            <a:off x="8151812" y="3931920"/>
            <a:ext cx="3505201" cy="2011680"/>
          </a:xfrm>
          <a:prstGeom prst="rect">
            <a:avLst/>
          </a:prstGeom>
          <a:noFill/>
          <a:ln>
            <a:noFill/>
          </a:ln>
        </p:spPr>
        <p:txBody>
          <a:bodyPr spcFirstLastPara="1" wrap="square" lIns="0" tIns="0" rIns="0" bIns="0" anchor="ctr" anchorCtr="0"/>
          <a:lstStyle>
            <a:lvl1pPr marL="457200" marR="0" lvl="0" indent="-228600" algn="l"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7" name="Google Shape;197;p22"/>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etric">
  <p:cSld name="Metric">
    <p:spTree>
      <p:nvGrpSpPr>
        <p:cNvPr id="1" name="Shape 198"/>
        <p:cNvGrpSpPr/>
        <p:nvPr/>
      </p:nvGrpSpPr>
      <p:grpSpPr>
        <a:xfrm>
          <a:off x="0" y="0"/>
          <a:ext cx="0" cy="0"/>
          <a:chOff x="0" y="0"/>
          <a:chExt cx="0" cy="0"/>
        </a:xfrm>
      </p:grpSpPr>
      <p:sp>
        <p:nvSpPr>
          <p:cNvPr id="199" name="Google Shape;199;p23"/>
          <p:cNvSpPr txBox="1">
            <a:spLocks noGrp="1"/>
          </p:cNvSpPr>
          <p:nvPr>
            <p:ph type="body" idx="1"/>
          </p:nvPr>
        </p:nvSpPr>
        <p:spPr>
          <a:xfrm>
            <a:off x="5256213" y="1524000"/>
            <a:ext cx="5486400" cy="2743200"/>
          </a:xfrm>
          <a:prstGeom prst="rect">
            <a:avLst/>
          </a:prstGeom>
          <a:noFill/>
          <a:ln>
            <a:noFill/>
          </a:ln>
        </p:spPr>
        <p:txBody>
          <a:bodyPr spcFirstLastPara="1" wrap="square" lIns="0" tIns="0" rIns="0" bIns="0" anchor="ctr" anchorCtr="0"/>
          <a:lstStyle>
            <a:lvl1pPr marL="457200" marR="0" lvl="0" indent="-228600" algn="l" rtl="0">
              <a:lnSpc>
                <a:spcPct val="90000"/>
              </a:lnSpc>
              <a:spcBef>
                <a:spcPts val="12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12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0" name="Google Shape;200;p23"/>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1" name="Google Shape;201;p23"/>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2" name="Google Shape;202;p23"/>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3" name="Google Shape;203;p23"/>
          <p:cNvSpPr txBox="1">
            <a:spLocks noGrp="1"/>
          </p:cNvSpPr>
          <p:nvPr>
            <p:ph type="title"/>
          </p:nvPr>
        </p:nvSpPr>
        <p:spPr>
          <a:xfrm>
            <a:off x="760412" y="1524000"/>
            <a:ext cx="4076700" cy="2743200"/>
          </a:xfrm>
          <a:prstGeom prst="rect">
            <a:avLst/>
          </a:prstGeom>
          <a:noFill/>
          <a:ln>
            <a:noFill/>
          </a:ln>
        </p:spPr>
        <p:txBody>
          <a:bodyPr spcFirstLastPara="1" wrap="square" lIns="0" tIns="0" rIns="0" bIns="0" anchor="ctr" anchorCtr="0"/>
          <a:lstStyle>
            <a:lvl1pPr marR="0" lvl="0" algn="r" rtl="0">
              <a:lnSpc>
                <a:spcPct val="80000"/>
              </a:lnSpc>
              <a:spcBef>
                <a:spcPts val="0"/>
              </a:spcBef>
              <a:spcAft>
                <a:spcPts val="0"/>
              </a:spcAft>
              <a:buClr>
                <a:schemeClr val="accent2"/>
              </a:buClr>
              <a:buSzPts val="16600"/>
              <a:buFont typeface="Calibri"/>
              <a:buNone/>
              <a:defRPr sz="16600" b="1" i="0" u="none" strike="noStrike" cap="none">
                <a:solidFill>
                  <a:schemeClr val="accen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D8E1E6"/>
        </a:solidFill>
        <a:effectLst/>
      </p:bgPr>
    </p:bg>
    <p:spTree>
      <p:nvGrpSpPr>
        <p:cNvPr id="1" name="Shape 54"/>
        <p:cNvGrpSpPr/>
        <p:nvPr/>
      </p:nvGrpSpPr>
      <p:grpSpPr>
        <a:xfrm>
          <a:off x="0" y="0"/>
          <a:ext cx="0" cy="0"/>
          <a:chOff x="0" y="0"/>
          <a:chExt cx="0" cy="0"/>
        </a:xfrm>
      </p:grpSpPr>
      <p:sp>
        <p:nvSpPr>
          <p:cNvPr id="55" name="Google Shape;55;p6"/>
          <p:cNvSpPr txBox="1">
            <a:spLocks noGrp="1"/>
          </p:cNvSpPr>
          <p:nvPr>
            <p:ph type="ctrTitle"/>
          </p:nvPr>
        </p:nvSpPr>
        <p:spPr>
          <a:xfrm>
            <a:off x="531813" y="739775"/>
            <a:ext cx="11125199" cy="1470025"/>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4800"/>
              <a:buFont typeface="Calibri"/>
              <a:buNone/>
              <a:defRPr sz="48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6"/>
          <p:cNvSpPr txBox="1">
            <a:spLocks noGrp="1"/>
          </p:cNvSpPr>
          <p:nvPr>
            <p:ph type="subTitle" idx="1"/>
          </p:nvPr>
        </p:nvSpPr>
        <p:spPr>
          <a:xfrm>
            <a:off x="531763" y="2286000"/>
            <a:ext cx="11126648" cy="914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999B9C"/>
              </a:buClr>
              <a:buSzPts val="2400"/>
              <a:buFont typeface="Arial"/>
              <a:buNone/>
              <a:defRPr sz="2400" b="1" i="0" u="none" strike="noStrike" cap="none">
                <a:solidFill>
                  <a:schemeClr val="dk1"/>
                </a:solidFill>
                <a:latin typeface="Calibri"/>
                <a:ea typeface="Calibri"/>
                <a:cs typeface="Calibri"/>
                <a:sym typeface="Calibri"/>
              </a:defRPr>
            </a:lvl1pPr>
            <a:lvl2pPr marR="0" lvl="1" algn="ctr" rtl="0">
              <a:lnSpc>
                <a:spcPct val="90000"/>
              </a:lnSpc>
              <a:spcBef>
                <a:spcPts val="800"/>
              </a:spcBef>
              <a:spcAft>
                <a:spcPts val="0"/>
              </a:spcAft>
              <a:buClr>
                <a:srgbClr val="999B9C"/>
              </a:buClr>
              <a:buSzPts val="2400"/>
              <a:buFont typeface="Arial"/>
              <a:buNone/>
              <a:defRPr sz="2400" b="0" i="0" u="none" strike="noStrike" cap="none">
                <a:solidFill>
                  <a:srgbClr val="98999A"/>
                </a:solidFill>
                <a:latin typeface="Calibri"/>
                <a:ea typeface="Calibri"/>
                <a:cs typeface="Calibri"/>
                <a:sym typeface="Calibri"/>
              </a:defRPr>
            </a:lvl2pPr>
            <a:lvl3pPr marR="0" lvl="2" algn="ctr" rtl="0">
              <a:lnSpc>
                <a:spcPct val="90000"/>
              </a:lnSpc>
              <a:spcBef>
                <a:spcPts val="600"/>
              </a:spcBef>
              <a:spcAft>
                <a:spcPts val="0"/>
              </a:spcAft>
              <a:buClr>
                <a:srgbClr val="999B9C"/>
              </a:buClr>
              <a:buSzPts val="2000"/>
              <a:buFont typeface="Arial"/>
              <a:buNone/>
              <a:defRPr sz="2000" b="0" i="0" u="none" strike="noStrike" cap="none">
                <a:solidFill>
                  <a:srgbClr val="98999A"/>
                </a:solidFill>
                <a:latin typeface="Calibri"/>
                <a:ea typeface="Calibri"/>
                <a:cs typeface="Calibri"/>
                <a:sym typeface="Calibri"/>
              </a:defRPr>
            </a:lvl3pPr>
            <a:lvl4pPr marR="0" lvl="3" algn="ctr" rtl="0">
              <a:lnSpc>
                <a:spcPct val="90000"/>
              </a:lnSpc>
              <a:spcBef>
                <a:spcPts val="600"/>
              </a:spcBef>
              <a:spcAft>
                <a:spcPts val="0"/>
              </a:spcAft>
              <a:buClr>
                <a:srgbClr val="999B9C"/>
              </a:buClr>
              <a:buSzPts val="1800"/>
              <a:buFont typeface="Arial"/>
              <a:buNone/>
              <a:defRPr sz="1800" b="0" i="0" u="none" strike="noStrike" cap="none">
                <a:solidFill>
                  <a:srgbClr val="98999A"/>
                </a:solidFill>
                <a:latin typeface="Calibri"/>
                <a:ea typeface="Calibri"/>
                <a:cs typeface="Calibri"/>
                <a:sym typeface="Calibri"/>
              </a:defRPr>
            </a:lvl4pPr>
            <a:lvl5pPr marR="0" lvl="4" algn="ctr" rtl="0">
              <a:lnSpc>
                <a:spcPct val="90000"/>
              </a:lnSpc>
              <a:spcBef>
                <a:spcPts val="600"/>
              </a:spcBef>
              <a:spcAft>
                <a:spcPts val="0"/>
              </a:spcAft>
              <a:buClr>
                <a:srgbClr val="999B9C"/>
              </a:buClr>
              <a:buSzPts val="1600"/>
              <a:buFont typeface="Arial"/>
              <a:buNone/>
              <a:defRPr sz="1600" b="0" i="0" u="none" strike="noStrike" cap="none">
                <a:solidFill>
                  <a:srgbClr val="98999A"/>
                </a:solidFill>
                <a:latin typeface="Calibri"/>
                <a:ea typeface="Calibri"/>
                <a:cs typeface="Calibri"/>
                <a:sym typeface="Calibri"/>
              </a:defRPr>
            </a:lvl5pPr>
            <a:lvl6pPr marR="0" lvl="5" algn="ctr" rtl="0">
              <a:lnSpc>
                <a:spcPct val="90000"/>
              </a:lnSpc>
              <a:spcBef>
                <a:spcPts val="600"/>
              </a:spcBef>
              <a:spcAft>
                <a:spcPts val="0"/>
              </a:spcAft>
              <a:buClr>
                <a:srgbClr val="999B9C"/>
              </a:buClr>
              <a:buSzPts val="1600"/>
              <a:buFont typeface="Arial"/>
              <a:buNone/>
              <a:defRPr sz="1600" b="0" i="0" u="none" strike="noStrike" cap="none">
                <a:solidFill>
                  <a:srgbClr val="98999A"/>
                </a:solidFill>
                <a:latin typeface="Calibri"/>
                <a:ea typeface="Calibri"/>
                <a:cs typeface="Calibri"/>
                <a:sym typeface="Calibri"/>
              </a:defRPr>
            </a:lvl6pPr>
            <a:lvl7pPr marR="0" lvl="6" algn="ctr" rtl="0">
              <a:lnSpc>
                <a:spcPct val="90000"/>
              </a:lnSpc>
              <a:spcBef>
                <a:spcPts val="600"/>
              </a:spcBef>
              <a:spcAft>
                <a:spcPts val="0"/>
              </a:spcAft>
              <a:buClr>
                <a:srgbClr val="999B9C"/>
              </a:buClr>
              <a:buSzPts val="1600"/>
              <a:buFont typeface="Arial"/>
              <a:buNone/>
              <a:defRPr sz="1600" b="0" i="0" u="none" strike="noStrike" cap="none">
                <a:solidFill>
                  <a:srgbClr val="98999A"/>
                </a:solidFill>
                <a:latin typeface="Calibri"/>
                <a:ea typeface="Calibri"/>
                <a:cs typeface="Calibri"/>
                <a:sym typeface="Calibri"/>
              </a:defRPr>
            </a:lvl7pPr>
            <a:lvl8pPr marR="0" lvl="7" algn="ctr" rtl="0">
              <a:lnSpc>
                <a:spcPct val="90000"/>
              </a:lnSpc>
              <a:spcBef>
                <a:spcPts val="600"/>
              </a:spcBef>
              <a:spcAft>
                <a:spcPts val="0"/>
              </a:spcAft>
              <a:buClr>
                <a:srgbClr val="999B9C"/>
              </a:buClr>
              <a:buSzPts val="1600"/>
              <a:buFont typeface="Arial"/>
              <a:buNone/>
              <a:defRPr sz="1600" b="0" i="0" u="none" strike="noStrike" cap="none">
                <a:solidFill>
                  <a:srgbClr val="98999A"/>
                </a:solidFill>
                <a:latin typeface="Calibri"/>
                <a:ea typeface="Calibri"/>
                <a:cs typeface="Calibri"/>
                <a:sym typeface="Calibri"/>
              </a:defRPr>
            </a:lvl8pPr>
            <a:lvl9pPr marR="0" lvl="8" algn="ctr" rtl="0">
              <a:lnSpc>
                <a:spcPct val="90000"/>
              </a:lnSpc>
              <a:spcBef>
                <a:spcPts val="600"/>
              </a:spcBef>
              <a:spcAft>
                <a:spcPts val="0"/>
              </a:spcAft>
              <a:buClr>
                <a:srgbClr val="999B9C"/>
              </a:buClr>
              <a:buSzPts val="1600"/>
              <a:buFont typeface="Arial"/>
              <a:buNone/>
              <a:defRPr sz="1600" b="0" i="0" u="none" strike="noStrike" cap="none">
                <a:solidFill>
                  <a:srgbClr val="98999A"/>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rgbClr val="5F5F5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rgbClr val="5F5F5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p:nvPr/>
        </p:nvSpPr>
        <p:spPr>
          <a:xfrm>
            <a:off x="5376672" y="6556248"/>
            <a:ext cx="3200400" cy="18288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850" b="0" i="0" u="none" strike="noStrike" cap="none">
                <a:solidFill>
                  <a:srgbClr val="5F5F5F"/>
                </a:solidFill>
                <a:latin typeface="Calibri"/>
                <a:ea typeface="Calibri"/>
                <a:cs typeface="Calibri"/>
                <a:sym typeface="Calibri"/>
              </a:rPr>
              <a:t>Copyright © 2017, Oracle and/or its affiliates. All rights reserved.  |</a:t>
            </a:r>
            <a:endParaRPr/>
          </a:p>
        </p:txBody>
      </p:sp>
      <p:pic>
        <p:nvPicPr>
          <p:cNvPr id="60" name="Google Shape;60;p6" descr="Oracle logo in white on red staging background" title="Oracle red badge logo"/>
          <p:cNvPicPr preferRelativeResize="0"/>
          <p:nvPr/>
        </p:nvPicPr>
        <p:blipFill rotWithShape="1">
          <a:blip r:embed="rId2">
            <a:alphaModFix/>
          </a:blip>
          <a:srcRect/>
          <a:stretch/>
        </p:blipFill>
        <p:spPr>
          <a:xfrm>
            <a:off x="530352" y="6263640"/>
            <a:ext cx="1625138" cy="594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4"/>
        <p:cNvGrpSpPr/>
        <p:nvPr/>
      </p:nvGrpSpPr>
      <p:grpSpPr>
        <a:xfrm>
          <a:off x="0" y="0"/>
          <a:ext cx="0" cy="0"/>
          <a:chOff x="0" y="0"/>
          <a:chExt cx="0" cy="0"/>
        </a:xfrm>
      </p:grpSpPr>
      <p:cxnSp>
        <p:nvCxnSpPr>
          <p:cNvPr id="205" name="Google Shape;205;p24"/>
          <p:cNvCxnSpPr/>
          <p:nvPr/>
        </p:nvCxnSpPr>
        <p:spPr>
          <a:xfrm>
            <a:off x="6094413" y="1524000"/>
            <a:ext cx="0" cy="4419600"/>
          </a:xfrm>
          <a:prstGeom prst="straightConnector1">
            <a:avLst/>
          </a:prstGeom>
          <a:noFill/>
          <a:ln w="19050" cap="flat" cmpd="sng">
            <a:solidFill>
              <a:schemeClr val="lt2"/>
            </a:solidFill>
            <a:prstDash val="solid"/>
            <a:miter lim="800000"/>
            <a:headEnd type="none" w="sm" len="sm"/>
            <a:tailEnd type="none" w="sm" len="sm"/>
          </a:ln>
        </p:spPr>
      </p:cxnSp>
      <p:sp>
        <p:nvSpPr>
          <p:cNvPr id="206" name="Google Shape;206;p24"/>
          <p:cNvSpPr txBox="1">
            <a:spLocks noGrp="1"/>
          </p:cNvSpPr>
          <p:nvPr>
            <p:ph type="body" idx="1"/>
          </p:nvPr>
        </p:nvSpPr>
        <p:spPr>
          <a:xfrm>
            <a:off x="531812" y="1524000"/>
            <a:ext cx="5413248" cy="762000"/>
          </a:xfrm>
          <a:prstGeom prst="rect">
            <a:avLst/>
          </a:prstGeom>
          <a:noFill/>
          <a:ln>
            <a:noFill/>
          </a:ln>
        </p:spPr>
        <p:txBody>
          <a:bodyPr spcFirstLastPara="1" wrap="square" lIns="0" tIns="0" rIns="0" bIns="0" anchor="ctr" anchorCtr="0"/>
          <a:lstStyle>
            <a:lvl1pPr marL="457200" marR="0" lvl="0" indent="-228600" algn="l" rtl="0">
              <a:lnSpc>
                <a:spcPct val="90000"/>
              </a:lnSpc>
              <a:spcBef>
                <a:spcPts val="0"/>
              </a:spcBef>
              <a:spcAft>
                <a:spcPts val="0"/>
              </a:spcAft>
              <a:buClr>
                <a:srgbClr val="999B9C"/>
              </a:buClr>
              <a:buSzPts val="2800"/>
              <a:buFont typeface="Arial"/>
              <a:buNone/>
              <a:defRPr sz="2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07" name="Google Shape;207;p24"/>
          <p:cNvSpPr txBox="1">
            <a:spLocks noGrp="1"/>
          </p:cNvSpPr>
          <p:nvPr>
            <p:ph type="body" idx="2"/>
          </p:nvPr>
        </p:nvSpPr>
        <p:spPr>
          <a:xfrm>
            <a:off x="531812" y="2362200"/>
            <a:ext cx="5413248" cy="3581400"/>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08" name="Google Shape;208;p24"/>
          <p:cNvSpPr txBox="1">
            <a:spLocks noGrp="1"/>
          </p:cNvSpPr>
          <p:nvPr>
            <p:ph type="body" idx="3"/>
          </p:nvPr>
        </p:nvSpPr>
        <p:spPr>
          <a:xfrm>
            <a:off x="6243764" y="1524000"/>
            <a:ext cx="5413248" cy="762000"/>
          </a:xfrm>
          <a:prstGeom prst="rect">
            <a:avLst/>
          </a:prstGeom>
          <a:noFill/>
          <a:ln>
            <a:noFill/>
          </a:ln>
        </p:spPr>
        <p:txBody>
          <a:bodyPr spcFirstLastPara="1" wrap="square" lIns="0" tIns="0" rIns="0" bIns="0" anchor="ctr" anchorCtr="0"/>
          <a:lstStyle>
            <a:lvl1pPr marL="457200" marR="0" lvl="0" indent="-228600" algn="l" rtl="0">
              <a:lnSpc>
                <a:spcPct val="90000"/>
              </a:lnSpc>
              <a:spcBef>
                <a:spcPts val="0"/>
              </a:spcBef>
              <a:spcAft>
                <a:spcPts val="0"/>
              </a:spcAft>
              <a:buClr>
                <a:srgbClr val="999B9C"/>
              </a:buClr>
              <a:buSzPts val="2800"/>
              <a:buFont typeface="Arial"/>
              <a:buNone/>
              <a:defRPr sz="2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09" name="Google Shape;209;p24"/>
          <p:cNvSpPr txBox="1">
            <a:spLocks noGrp="1"/>
          </p:cNvSpPr>
          <p:nvPr>
            <p:ph type="body" idx="4"/>
          </p:nvPr>
        </p:nvSpPr>
        <p:spPr>
          <a:xfrm>
            <a:off x="6243764" y="2362200"/>
            <a:ext cx="5413248" cy="3581400"/>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10" name="Google Shape;210;p24"/>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1" name="Google Shape;211;p24"/>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2" name="Google Shape;212;p24"/>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3" name="Google Shape;213;p24"/>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214"/>
        <p:cNvGrpSpPr/>
        <p:nvPr/>
      </p:nvGrpSpPr>
      <p:grpSpPr>
        <a:xfrm>
          <a:off x="0" y="0"/>
          <a:ext cx="0" cy="0"/>
          <a:chOff x="0" y="0"/>
          <a:chExt cx="0" cy="0"/>
        </a:xfrm>
      </p:grpSpPr>
      <p:sp>
        <p:nvSpPr>
          <p:cNvPr id="215" name="Google Shape;215;p25"/>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6" name="Google Shape;216;p25"/>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7" name="Google Shape;217;p25"/>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8" name="Google Shape;218;p25"/>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219"/>
        <p:cNvGrpSpPr/>
        <p:nvPr/>
      </p:nvGrpSpPr>
      <p:grpSpPr>
        <a:xfrm>
          <a:off x="0" y="0"/>
          <a:ext cx="0" cy="0"/>
          <a:chOff x="0" y="0"/>
          <a:chExt cx="0" cy="0"/>
        </a:xfrm>
      </p:grpSpPr>
      <p:sp>
        <p:nvSpPr>
          <p:cNvPr id="220" name="Google Shape;220;p26"/>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1" name="Google Shape;221;p26"/>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26"/>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3" name="Google Shape;223;p26"/>
          <p:cNvSpPr txBox="1">
            <a:spLocks noGrp="1"/>
          </p:cNvSpPr>
          <p:nvPr>
            <p:ph type="body" idx="1"/>
          </p:nvPr>
        </p:nvSpPr>
        <p:spPr>
          <a:xfrm>
            <a:off x="531814" y="1373741"/>
            <a:ext cx="11125198" cy="343299"/>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999B9C"/>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224" name="Google Shape;224;p26"/>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531662" y="1524000"/>
            <a:ext cx="7772550" cy="4419600"/>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27" name="Google Shape;227;p27"/>
          <p:cNvSpPr txBox="1">
            <a:spLocks noGrp="1"/>
          </p:cNvSpPr>
          <p:nvPr>
            <p:ph type="body" idx="2"/>
          </p:nvPr>
        </p:nvSpPr>
        <p:spPr>
          <a:xfrm>
            <a:off x="8777288" y="1524001"/>
            <a:ext cx="2971800" cy="4419600"/>
          </a:xfrm>
          <a:prstGeom prst="rect">
            <a:avLst/>
          </a:prstGeom>
          <a:noFill/>
          <a:ln>
            <a:noFill/>
          </a:ln>
        </p:spPr>
        <p:txBody>
          <a:bodyPr spcFirstLastPara="1" wrap="square" lIns="0" tIns="0" rIns="0" bIns="0" anchor="t" anchorCtr="0"/>
          <a:lstStyle>
            <a:lvl1pPr marL="457200" marR="0" lvl="0" indent="-228600" algn="l"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28" name="Google Shape;228;p27"/>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9" name="Google Shape;229;p27"/>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0" name="Google Shape;230;p27"/>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27"/>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32"/>
        <p:cNvGrpSpPr/>
        <p:nvPr/>
      </p:nvGrpSpPr>
      <p:grpSpPr>
        <a:xfrm>
          <a:off x="0" y="0"/>
          <a:ext cx="0" cy="0"/>
          <a:chOff x="0" y="0"/>
          <a:chExt cx="0" cy="0"/>
        </a:xfrm>
      </p:grpSpPr>
      <p:sp>
        <p:nvSpPr>
          <p:cNvPr id="233" name="Google Shape;233;p28"/>
          <p:cNvSpPr>
            <a:spLocks noGrp="1"/>
          </p:cNvSpPr>
          <p:nvPr>
            <p:ph type="pic" idx="2"/>
          </p:nvPr>
        </p:nvSpPr>
        <p:spPr>
          <a:xfrm>
            <a:off x="531813" y="1524000"/>
            <a:ext cx="6095999" cy="4416725"/>
          </a:xfrm>
          <a:prstGeom prst="rect">
            <a:avLst/>
          </a:prstGeom>
          <a:solidFill>
            <a:schemeClr val="lt2"/>
          </a:solidFill>
          <a:ln>
            <a:noFill/>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4" name="Google Shape;234;p28"/>
          <p:cNvSpPr txBox="1">
            <a:spLocks noGrp="1"/>
          </p:cNvSpPr>
          <p:nvPr>
            <p:ph type="body" idx="1"/>
          </p:nvPr>
        </p:nvSpPr>
        <p:spPr>
          <a:xfrm>
            <a:off x="7008812" y="1524000"/>
            <a:ext cx="4648201" cy="4419600"/>
          </a:xfrm>
          <a:prstGeom prst="rect">
            <a:avLst/>
          </a:prstGeom>
          <a:noFill/>
          <a:ln>
            <a:noFill/>
          </a:ln>
        </p:spPr>
        <p:txBody>
          <a:bodyPr spcFirstLastPara="1" wrap="square" lIns="0" tIns="0" rIns="0" bIns="0" anchor="t" anchorCtr="0"/>
          <a:lstStyle>
            <a:lvl1pPr marL="457200" marR="0" lvl="0" indent="-228600" algn="l"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35" name="Google Shape;235;p28"/>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6" name="Google Shape;236;p28"/>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7" name="Google Shape;237;p28"/>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28"/>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Pictures with Captions">
  <p:cSld name="Two Pictures with Captions">
    <p:spTree>
      <p:nvGrpSpPr>
        <p:cNvPr id="1" name="Shape 239"/>
        <p:cNvGrpSpPr/>
        <p:nvPr/>
      </p:nvGrpSpPr>
      <p:grpSpPr>
        <a:xfrm>
          <a:off x="0" y="0"/>
          <a:ext cx="0" cy="0"/>
          <a:chOff x="0" y="0"/>
          <a:chExt cx="0" cy="0"/>
        </a:xfrm>
      </p:grpSpPr>
      <p:cxnSp>
        <p:nvCxnSpPr>
          <p:cNvPr id="240" name="Google Shape;240;p29"/>
          <p:cNvCxnSpPr/>
          <p:nvPr/>
        </p:nvCxnSpPr>
        <p:spPr>
          <a:xfrm>
            <a:off x="6094413" y="1524000"/>
            <a:ext cx="0" cy="4419600"/>
          </a:xfrm>
          <a:prstGeom prst="straightConnector1">
            <a:avLst/>
          </a:prstGeom>
          <a:noFill/>
          <a:ln w="19050" cap="flat" cmpd="sng">
            <a:solidFill>
              <a:schemeClr val="lt2"/>
            </a:solidFill>
            <a:prstDash val="solid"/>
            <a:miter lim="800000"/>
            <a:headEnd type="none" w="sm" len="sm"/>
            <a:tailEnd type="none" w="sm" len="sm"/>
          </a:ln>
        </p:spPr>
      </p:cxnSp>
      <p:sp>
        <p:nvSpPr>
          <p:cNvPr id="241" name="Google Shape;241;p29"/>
          <p:cNvSpPr>
            <a:spLocks noGrp="1"/>
          </p:cNvSpPr>
          <p:nvPr>
            <p:ph type="pic" idx="2"/>
          </p:nvPr>
        </p:nvSpPr>
        <p:spPr>
          <a:xfrm>
            <a:off x="531813" y="1524000"/>
            <a:ext cx="5413248" cy="3474720"/>
          </a:xfrm>
          <a:prstGeom prst="rect">
            <a:avLst/>
          </a:prstGeom>
          <a:solidFill>
            <a:schemeClr val="lt2"/>
          </a:solidFill>
          <a:ln>
            <a:noFill/>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42" name="Google Shape;242;p29"/>
          <p:cNvSpPr txBox="1">
            <a:spLocks noGrp="1"/>
          </p:cNvSpPr>
          <p:nvPr>
            <p:ph type="body" idx="1"/>
          </p:nvPr>
        </p:nvSpPr>
        <p:spPr>
          <a:xfrm>
            <a:off x="531812" y="5105400"/>
            <a:ext cx="5410200" cy="838200"/>
          </a:xfrm>
          <a:prstGeom prst="rect">
            <a:avLst/>
          </a:prstGeom>
          <a:noFill/>
          <a:ln>
            <a:noFill/>
          </a:ln>
        </p:spPr>
        <p:txBody>
          <a:bodyPr spcFirstLastPara="1" wrap="square" lIns="0" tIns="0" rIns="0" bIns="0" anchor="t" anchorCtr="0"/>
          <a:lstStyle>
            <a:lvl1pPr marL="457200" marR="0" lvl="0" indent="-228600" algn="l" rtl="0">
              <a:lnSpc>
                <a:spcPct val="90000"/>
              </a:lnSpc>
              <a:spcBef>
                <a:spcPts val="1200"/>
              </a:spcBef>
              <a:spcAft>
                <a:spcPts val="0"/>
              </a:spcAft>
              <a:buClr>
                <a:srgbClr val="999B9C"/>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43" name="Google Shape;243;p29"/>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4" name="Google Shape;244;p29"/>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5" name="Google Shape;245;p29"/>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29"/>
          <p:cNvSpPr>
            <a:spLocks noGrp="1"/>
          </p:cNvSpPr>
          <p:nvPr>
            <p:ph type="pic" idx="3"/>
          </p:nvPr>
        </p:nvSpPr>
        <p:spPr>
          <a:xfrm>
            <a:off x="6246812" y="1524000"/>
            <a:ext cx="5413248" cy="3474720"/>
          </a:xfrm>
          <a:prstGeom prst="rect">
            <a:avLst/>
          </a:prstGeom>
          <a:solidFill>
            <a:schemeClr val="lt2"/>
          </a:solidFill>
          <a:ln>
            <a:noFill/>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47" name="Google Shape;247;p29"/>
          <p:cNvSpPr txBox="1">
            <a:spLocks noGrp="1"/>
          </p:cNvSpPr>
          <p:nvPr>
            <p:ph type="body" idx="4"/>
          </p:nvPr>
        </p:nvSpPr>
        <p:spPr>
          <a:xfrm>
            <a:off x="6246811" y="5105400"/>
            <a:ext cx="5410200" cy="838200"/>
          </a:xfrm>
          <a:prstGeom prst="rect">
            <a:avLst/>
          </a:prstGeom>
          <a:noFill/>
          <a:ln>
            <a:noFill/>
          </a:ln>
        </p:spPr>
        <p:txBody>
          <a:bodyPr spcFirstLastPara="1" wrap="square" lIns="0" tIns="0" rIns="0" bIns="0" anchor="t" anchorCtr="0"/>
          <a:lstStyle>
            <a:lvl1pPr marL="457200" marR="0" lvl="0" indent="-228600" algn="l" rtl="0">
              <a:lnSpc>
                <a:spcPct val="90000"/>
              </a:lnSpc>
              <a:spcBef>
                <a:spcPts val="1200"/>
              </a:spcBef>
              <a:spcAft>
                <a:spcPts val="0"/>
              </a:spcAft>
              <a:buClr>
                <a:srgbClr val="999B9C"/>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48" name="Google Shape;248;p29"/>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Pictures with Captions">
  <p:cSld name="Three Pictures with Captions">
    <p:spTree>
      <p:nvGrpSpPr>
        <p:cNvPr id="1" name="Shape 249"/>
        <p:cNvGrpSpPr/>
        <p:nvPr/>
      </p:nvGrpSpPr>
      <p:grpSpPr>
        <a:xfrm>
          <a:off x="0" y="0"/>
          <a:ext cx="0" cy="0"/>
          <a:chOff x="0" y="0"/>
          <a:chExt cx="0" cy="0"/>
        </a:xfrm>
      </p:grpSpPr>
      <p:cxnSp>
        <p:nvCxnSpPr>
          <p:cNvPr id="250" name="Google Shape;250;p30"/>
          <p:cNvCxnSpPr/>
          <p:nvPr/>
        </p:nvCxnSpPr>
        <p:spPr>
          <a:xfrm>
            <a:off x="4189412" y="1524000"/>
            <a:ext cx="0" cy="4419600"/>
          </a:xfrm>
          <a:prstGeom prst="straightConnector1">
            <a:avLst/>
          </a:prstGeom>
          <a:noFill/>
          <a:ln w="19050" cap="flat" cmpd="sng">
            <a:solidFill>
              <a:schemeClr val="lt2"/>
            </a:solidFill>
            <a:prstDash val="solid"/>
            <a:miter lim="800000"/>
            <a:headEnd type="none" w="sm" len="sm"/>
            <a:tailEnd type="none" w="sm" len="sm"/>
          </a:ln>
        </p:spPr>
      </p:cxnSp>
      <p:cxnSp>
        <p:nvCxnSpPr>
          <p:cNvPr id="251" name="Google Shape;251;p30"/>
          <p:cNvCxnSpPr/>
          <p:nvPr/>
        </p:nvCxnSpPr>
        <p:spPr>
          <a:xfrm>
            <a:off x="7999412" y="1524000"/>
            <a:ext cx="0" cy="4419600"/>
          </a:xfrm>
          <a:prstGeom prst="straightConnector1">
            <a:avLst/>
          </a:prstGeom>
          <a:noFill/>
          <a:ln w="19050" cap="flat" cmpd="sng">
            <a:solidFill>
              <a:schemeClr val="lt2"/>
            </a:solidFill>
            <a:prstDash val="solid"/>
            <a:miter lim="800000"/>
            <a:headEnd type="none" w="sm" len="sm"/>
            <a:tailEnd type="none" w="sm" len="sm"/>
          </a:ln>
        </p:spPr>
      </p:cxnSp>
      <p:sp>
        <p:nvSpPr>
          <p:cNvPr id="252" name="Google Shape;252;p30"/>
          <p:cNvSpPr>
            <a:spLocks noGrp="1"/>
          </p:cNvSpPr>
          <p:nvPr>
            <p:ph type="pic" idx="2"/>
          </p:nvPr>
        </p:nvSpPr>
        <p:spPr>
          <a:xfrm>
            <a:off x="531813" y="1524000"/>
            <a:ext cx="3474720" cy="3048000"/>
          </a:xfrm>
          <a:prstGeom prst="rect">
            <a:avLst/>
          </a:prstGeom>
          <a:solidFill>
            <a:schemeClr val="lt2"/>
          </a:solidFill>
          <a:ln>
            <a:noFill/>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53" name="Google Shape;253;p30"/>
          <p:cNvSpPr txBox="1">
            <a:spLocks noGrp="1"/>
          </p:cNvSpPr>
          <p:nvPr>
            <p:ph type="body" idx="1"/>
          </p:nvPr>
        </p:nvSpPr>
        <p:spPr>
          <a:xfrm>
            <a:off x="531812" y="4701396"/>
            <a:ext cx="3474720" cy="1242204"/>
          </a:xfrm>
          <a:prstGeom prst="rect">
            <a:avLst/>
          </a:prstGeom>
          <a:noFill/>
          <a:ln>
            <a:noFill/>
          </a:ln>
        </p:spPr>
        <p:txBody>
          <a:bodyPr spcFirstLastPara="1" wrap="square" lIns="0" tIns="0" rIns="0" bIns="0" anchor="t" anchorCtr="0"/>
          <a:lstStyle>
            <a:lvl1pPr marL="457200" marR="0" lvl="0" indent="-228600" algn="l" rtl="0">
              <a:lnSpc>
                <a:spcPct val="90000"/>
              </a:lnSpc>
              <a:spcBef>
                <a:spcPts val="1200"/>
              </a:spcBef>
              <a:spcAft>
                <a:spcPts val="0"/>
              </a:spcAft>
              <a:buClr>
                <a:srgbClr val="999B9C"/>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54" name="Google Shape;254;p30"/>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5" name="Google Shape;255;p30"/>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6" name="Google Shape;256;p30"/>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7" name="Google Shape;257;p30"/>
          <p:cNvSpPr>
            <a:spLocks noGrp="1"/>
          </p:cNvSpPr>
          <p:nvPr>
            <p:ph type="pic" idx="3"/>
          </p:nvPr>
        </p:nvSpPr>
        <p:spPr>
          <a:xfrm>
            <a:off x="4357052" y="1524000"/>
            <a:ext cx="3474720" cy="3048000"/>
          </a:xfrm>
          <a:prstGeom prst="rect">
            <a:avLst/>
          </a:prstGeom>
          <a:solidFill>
            <a:schemeClr val="lt2"/>
          </a:solidFill>
          <a:ln>
            <a:noFill/>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58" name="Google Shape;258;p30"/>
          <p:cNvSpPr txBox="1">
            <a:spLocks noGrp="1"/>
          </p:cNvSpPr>
          <p:nvPr>
            <p:ph type="body" idx="4"/>
          </p:nvPr>
        </p:nvSpPr>
        <p:spPr>
          <a:xfrm>
            <a:off x="4357052" y="4701396"/>
            <a:ext cx="3474720" cy="1242204"/>
          </a:xfrm>
          <a:prstGeom prst="rect">
            <a:avLst/>
          </a:prstGeom>
          <a:noFill/>
          <a:ln>
            <a:noFill/>
          </a:ln>
        </p:spPr>
        <p:txBody>
          <a:bodyPr spcFirstLastPara="1" wrap="square" lIns="0" tIns="0" rIns="0" bIns="0" anchor="t" anchorCtr="0"/>
          <a:lstStyle>
            <a:lvl1pPr marL="457200" marR="0" lvl="0" indent="-228600" algn="l" rtl="0">
              <a:lnSpc>
                <a:spcPct val="90000"/>
              </a:lnSpc>
              <a:spcBef>
                <a:spcPts val="1200"/>
              </a:spcBef>
              <a:spcAft>
                <a:spcPts val="0"/>
              </a:spcAft>
              <a:buClr>
                <a:srgbClr val="999B9C"/>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59" name="Google Shape;259;p30"/>
          <p:cNvSpPr>
            <a:spLocks noGrp="1"/>
          </p:cNvSpPr>
          <p:nvPr>
            <p:ph type="pic" idx="5"/>
          </p:nvPr>
        </p:nvSpPr>
        <p:spPr>
          <a:xfrm>
            <a:off x="8182292" y="1524000"/>
            <a:ext cx="3474720" cy="3048000"/>
          </a:xfrm>
          <a:prstGeom prst="rect">
            <a:avLst/>
          </a:prstGeom>
          <a:solidFill>
            <a:schemeClr val="lt2"/>
          </a:solidFill>
          <a:ln>
            <a:noFill/>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60" name="Google Shape;260;p30"/>
          <p:cNvSpPr txBox="1">
            <a:spLocks noGrp="1"/>
          </p:cNvSpPr>
          <p:nvPr>
            <p:ph type="body" idx="6"/>
          </p:nvPr>
        </p:nvSpPr>
        <p:spPr>
          <a:xfrm>
            <a:off x="8182292" y="4701396"/>
            <a:ext cx="3474720" cy="1242204"/>
          </a:xfrm>
          <a:prstGeom prst="rect">
            <a:avLst/>
          </a:prstGeom>
          <a:noFill/>
          <a:ln>
            <a:noFill/>
          </a:ln>
        </p:spPr>
        <p:txBody>
          <a:bodyPr spcFirstLastPara="1" wrap="square" lIns="0" tIns="0" rIns="0" bIns="0" anchor="t" anchorCtr="0"/>
          <a:lstStyle>
            <a:lvl1pPr marL="457200" marR="0" lvl="0" indent="-228600" algn="l" rtl="0">
              <a:lnSpc>
                <a:spcPct val="90000"/>
              </a:lnSpc>
              <a:spcBef>
                <a:spcPts val="1200"/>
              </a:spcBef>
              <a:spcAft>
                <a:spcPts val="0"/>
              </a:spcAft>
              <a:buClr>
                <a:srgbClr val="999B9C"/>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61" name="Google Shape;261;p30"/>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OS Smartphone and Tablet: Horizontal">
  <p:cSld name="iOS Smartphone and Tablet: Horizontal">
    <p:spTree>
      <p:nvGrpSpPr>
        <p:cNvPr id="1" name="Shape 262"/>
        <p:cNvGrpSpPr/>
        <p:nvPr/>
      </p:nvGrpSpPr>
      <p:grpSpPr>
        <a:xfrm>
          <a:off x="0" y="0"/>
          <a:ext cx="0" cy="0"/>
          <a:chOff x="0" y="0"/>
          <a:chExt cx="0" cy="0"/>
        </a:xfrm>
      </p:grpSpPr>
      <p:pic>
        <p:nvPicPr>
          <p:cNvPr id="263" name="Google Shape;263;p31" descr="Photos, screen captures, graphics can be inserted in a white mobile phone and tablet" title="iOS Smartphone and Tablet: Horizontal Layout"/>
          <p:cNvPicPr preferRelativeResize="0"/>
          <p:nvPr/>
        </p:nvPicPr>
        <p:blipFill rotWithShape="1">
          <a:blip r:embed="rId2">
            <a:alphaModFix/>
          </a:blip>
          <a:srcRect/>
          <a:stretch/>
        </p:blipFill>
        <p:spPr>
          <a:xfrm>
            <a:off x="3916717" y="1522826"/>
            <a:ext cx="6495366" cy="4567423"/>
          </a:xfrm>
          <a:prstGeom prst="rect">
            <a:avLst/>
          </a:prstGeom>
          <a:noFill/>
          <a:ln>
            <a:noFill/>
          </a:ln>
        </p:spPr>
      </p:pic>
      <p:pic>
        <p:nvPicPr>
          <p:cNvPr id="264" name="Google Shape;264;p31"/>
          <p:cNvPicPr preferRelativeResize="0"/>
          <p:nvPr/>
        </p:nvPicPr>
        <p:blipFill rotWithShape="1">
          <a:blip r:embed="rId3">
            <a:alphaModFix/>
          </a:blip>
          <a:srcRect/>
          <a:stretch/>
        </p:blipFill>
        <p:spPr>
          <a:xfrm>
            <a:off x="1770494" y="1827861"/>
            <a:ext cx="1840875" cy="3887139"/>
          </a:xfrm>
          <a:prstGeom prst="rect">
            <a:avLst/>
          </a:prstGeom>
          <a:noFill/>
          <a:ln>
            <a:noFill/>
          </a:ln>
        </p:spPr>
      </p:pic>
      <p:sp>
        <p:nvSpPr>
          <p:cNvPr id="265" name="Google Shape;265;p31"/>
          <p:cNvSpPr>
            <a:spLocks noGrp="1"/>
          </p:cNvSpPr>
          <p:nvPr>
            <p:ph type="pic" idx="2"/>
          </p:nvPr>
        </p:nvSpPr>
        <p:spPr>
          <a:xfrm>
            <a:off x="1889122" y="2364583"/>
            <a:ext cx="1618488" cy="2833684"/>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66" name="Google Shape;266;p31"/>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7" name="Google Shape;267;p31"/>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8" name="Google Shape;268;p31"/>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9" name="Google Shape;269;p31"/>
          <p:cNvSpPr>
            <a:spLocks noGrp="1"/>
          </p:cNvSpPr>
          <p:nvPr>
            <p:ph type="pic" idx="3"/>
          </p:nvPr>
        </p:nvSpPr>
        <p:spPr>
          <a:xfrm>
            <a:off x="4532312" y="1850231"/>
            <a:ext cx="5246688" cy="3969544"/>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70" name="Google Shape;270;p31"/>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OS Smartphone and Tablet: Vertical">
  <p:cSld name="iOS Smartphone and Tablet: Vertical">
    <p:spTree>
      <p:nvGrpSpPr>
        <p:cNvPr id="1" name="Shape 271"/>
        <p:cNvGrpSpPr/>
        <p:nvPr/>
      </p:nvGrpSpPr>
      <p:grpSpPr>
        <a:xfrm>
          <a:off x="0" y="0"/>
          <a:ext cx="0" cy="0"/>
          <a:chOff x="0" y="0"/>
          <a:chExt cx="0" cy="0"/>
        </a:xfrm>
      </p:grpSpPr>
      <p:pic>
        <p:nvPicPr>
          <p:cNvPr id="272" name="Google Shape;272;p32"/>
          <p:cNvPicPr preferRelativeResize="0"/>
          <p:nvPr/>
        </p:nvPicPr>
        <p:blipFill rotWithShape="1">
          <a:blip r:embed="rId2">
            <a:alphaModFix/>
          </a:blip>
          <a:srcRect r="7517"/>
          <a:stretch/>
        </p:blipFill>
        <p:spPr>
          <a:xfrm rot="5400000">
            <a:off x="5748377" y="1113567"/>
            <a:ext cx="6007047" cy="4567423"/>
          </a:xfrm>
          <a:prstGeom prst="rect">
            <a:avLst/>
          </a:prstGeom>
          <a:noFill/>
          <a:ln>
            <a:noFill/>
          </a:ln>
        </p:spPr>
      </p:pic>
      <p:sp>
        <p:nvSpPr>
          <p:cNvPr id="273" name="Google Shape;273;p32"/>
          <p:cNvSpPr txBox="1">
            <a:spLocks noGrp="1"/>
          </p:cNvSpPr>
          <p:nvPr>
            <p:ph type="title"/>
          </p:nvPr>
        </p:nvSpPr>
        <p:spPr>
          <a:xfrm>
            <a:off x="531811" y="406400"/>
            <a:ext cx="59436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4" name="Google Shape;274;p32"/>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5" name="Google Shape;275;p32"/>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6" name="Google Shape;276;p32"/>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7" name="Google Shape;277;p32"/>
          <p:cNvSpPr>
            <a:spLocks noGrp="1"/>
          </p:cNvSpPr>
          <p:nvPr>
            <p:ph type="pic" idx="2"/>
          </p:nvPr>
        </p:nvSpPr>
        <p:spPr>
          <a:xfrm>
            <a:off x="6747673" y="1013144"/>
            <a:ext cx="3962137" cy="5252348"/>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pic>
        <p:nvPicPr>
          <p:cNvPr id="278" name="Google Shape;278;p32" descr="Photos, screen captures, graphics can be inserted in a white mobile phone and tablet" title="iOS Smartphone and Tablet: Vertical Layout"/>
          <p:cNvPicPr preferRelativeResize="0"/>
          <p:nvPr/>
        </p:nvPicPr>
        <p:blipFill rotWithShape="1">
          <a:blip r:embed="rId3">
            <a:alphaModFix/>
          </a:blip>
          <a:srcRect/>
          <a:stretch/>
        </p:blipFill>
        <p:spPr>
          <a:xfrm>
            <a:off x="3960812" y="1905000"/>
            <a:ext cx="1840875" cy="3887139"/>
          </a:xfrm>
          <a:prstGeom prst="rect">
            <a:avLst/>
          </a:prstGeom>
          <a:noFill/>
          <a:ln>
            <a:noFill/>
          </a:ln>
        </p:spPr>
      </p:pic>
      <p:sp>
        <p:nvSpPr>
          <p:cNvPr id="279" name="Google Shape;279;p32"/>
          <p:cNvSpPr>
            <a:spLocks noGrp="1"/>
          </p:cNvSpPr>
          <p:nvPr>
            <p:ph type="pic" idx="3"/>
          </p:nvPr>
        </p:nvSpPr>
        <p:spPr>
          <a:xfrm>
            <a:off x="4079443" y="2448864"/>
            <a:ext cx="1618488" cy="283464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ndroid Smartphone and Tablet: Horizontal">
  <p:cSld name="Android Smartphone and Tablet: Horizontal">
    <p:spTree>
      <p:nvGrpSpPr>
        <p:cNvPr id="1" name="Shape 280"/>
        <p:cNvGrpSpPr/>
        <p:nvPr/>
      </p:nvGrpSpPr>
      <p:grpSpPr>
        <a:xfrm>
          <a:off x="0" y="0"/>
          <a:ext cx="0" cy="0"/>
          <a:chOff x="0" y="0"/>
          <a:chExt cx="0" cy="0"/>
        </a:xfrm>
      </p:grpSpPr>
      <p:pic>
        <p:nvPicPr>
          <p:cNvPr id="281" name="Google Shape;281;p33"/>
          <p:cNvPicPr preferRelativeResize="0"/>
          <p:nvPr/>
        </p:nvPicPr>
        <p:blipFill rotWithShape="1">
          <a:blip r:embed="rId2">
            <a:alphaModFix/>
          </a:blip>
          <a:srcRect/>
          <a:stretch/>
        </p:blipFill>
        <p:spPr>
          <a:xfrm>
            <a:off x="1786728" y="2011145"/>
            <a:ext cx="1819656" cy="3522853"/>
          </a:xfrm>
          <a:prstGeom prst="rect">
            <a:avLst/>
          </a:prstGeom>
          <a:noFill/>
          <a:ln>
            <a:noFill/>
          </a:ln>
        </p:spPr>
      </p:pic>
      <p:pic>
        <p:nvPicPr>
          <p:cNvPr id="282" name="Google Shape;282;p33" descr="Photos, screen captures, graphics can be inserted in a white mobile phone and tablet" title="Android Smartphone and Tablet: Horizontal Layout"/>
          <p:cNvPicPr preferRelativeResize="0"/>
          <p:nvPr/>
        </p:nvPicPr>
        <p:blipFill rotWithShape="1">
          <a:blip r:embed="rId3">
            <a:alphaModFix/>
          </a:blip>
          <a:srcRect/>
          <a:stretch/>
        </p:blipFill>
        <p:spPr>
          <a:xfrm>
            <a:off x="4241990" y="1585322"/>
            <a:ext cx="5829300" cy="4107283"/>
          </a:xfrm>
          <a:prstGeom prst="rect">
            <a:avLst/>
          </a:prstGeom>
          <a:noFill/>
          <a:ln>
            <a:noFill/>
          </a:ln>
        </p:spPr>
      </p:pic>
      <p:sp>
        <p:nvSpPr>
          <p:cNvPr id="283" name="Google Shape;283;p33"/>
          <p:cNvSpPr>
            <a:spLocks noGrp="1"/>
          </p:cNvSpPr>
          <p:nvPr>
            <p:ph type="pic" idx="2"/>
          </p:nvPr>
        </p:nvSpPr>
        <p:spPr>
          <a:xfrm>
            <a:off x="1910171" y="2364583"/>
            <a:ext cx="1572768" cy="2833684"/>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4" name="Google Shape;284;p33"/>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33"/>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6" name="Google Shape;286;p33"/>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7" name="Google Shape;287;p33"/>
          <p:cNvSpPr>
            <a:spLocks noGrp="1"/>
          </p:cNvSpPr>
          <p:nvPr>
            <p:ph type="pic" idx="3"/>
          </p:nvPr>
        </p:nvSpPr>
        <p:spPr>
          <a:xfrm>
            <a:off x="4532312" y="1975104"/>
            <a:ext cx="5248656" cy="3328416"/>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8" name="Google Shape;288;p33"/>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7" descr="Full slide 4-color photo can be inserted here" title="Title Slide with Picture"/>
          <p:cNvSpPr/>
          <p:nvPr/>
        </p:nvSpPr>
        <p:spPr>
          <a:xfrm>
            <a:off x="0" y="0"/>
            <a:ext cx="12188825" cy="6858000"/>
          </a:xfrm>
          <a:prstGeom prst="rect">
            <a:avLst/>
          </a:prstGeom>
          <a:solidFill>
            <a:srgbClr val="46575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Google Shape;63;p7"/>
          <p:cNvSpPr txBox="1">
            <a:spLocks noGrp="1"/>
          </p:cNvSpPr>
          <p:nvPr>
            <p:ph type="ctrTitle"/>
          </p:nvPr>
        </p:nvSpPr>
        <p:spPr>
          <a:xfrm>
            <a:off x="531814" y="739775"/>
            <a:ext cx="9601200" cy="1470025"/>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lt1"/>
              </a:buClr>
              <a:buSzPts val="4800"/>
              <a:buFont typeface="Calibri"/>
              <a:buNone/>
              <a:defRPr sz="4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7"/>
          <p:cNvSpPr txBox="1">
            <a:spLocks noGrp="1"/>
          </p:cNvSpPr>
          <p:nvPr>
            <p:ph type="subTitle" idx="1"/>
          </p:nvPr>
        </p:nvSpPr>
        <p:spPr>
          <a:xfrm>
            <a:off x="531762" y="2286000"/>
            <a:ext cx="9601200" cy="914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1pPr>
            <a:lvl2pPr marR="0" lvl="1" algn="ctr"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R="0" lvl="2" algn="ctr" rtl="0">
              <a:lnSpc>
                <a:spcPct val="90000"/>
              </a:lnSpc>
              <a:spcBef>
                <a:spcPts val="6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3pPr>
            <a:lvl4pPr marR="0" lvl="3" algn="ctr"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4pPr>
            <a:lvl5pPr marR="0" lvl="4"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65" name="Google Shape;65;p7"/>
          <p:cNvSpPr txBox="1">
            <a:spLocks noGrp="1"/>
          </p:cNvSpPr>
          <p:nvPr>
            <p:ph type="body" idx="2"/>
          </p:nvPr>
        </p:nvSpPr>
        <p:spPr>
          <a:xfrm>
            <a:off x="531814" y="3429451"/>
            <a:ext cx="9601200" cy="2514149"/>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66" name="Google Shape;66;p7"/>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67" name="Google Shape;67;p7"/>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68" name="Google Shape;68;p7"/>
          <p:cNvSpPr txBox="1"/>
          <p:nvPr/>
        </p:nvSpPr>
        <p:spPr>
          <a:xfrm>
            <a:off x="5376672" y="6556248"/>
            <a:ext cx="3200400" cy="18288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850" b="0" i="0" u="none" strike="noStrike" cap="none">
                <a:solidFill>
                  <a:schemeClr val="lt1"/>
                </a:solidFill>
                <a:latin typeface="Calibri"/>
                <a:ea typeface="Calibri"/>
                <a:cs typeface="Calibri"/>
                <a:sym typeface="Calibri"/>
              </a:rPr>
              <a:t>Copyright © 2017, Oracle and/or its affiliates. All rights reserved.  |</a:t>
            </a:r>
            <a:endParaRPr/>
          </a:p>
        </p:txBody>
      </p:sp>
      <p:pic>
        <p:nvPicPr>
          <p:cNvPr id="69" name="Google Shape;69;p7" descr="Oracle logo in white on red staging background" title="Oracle red badge logo"/>
          <p:cNvPicPr preferRelativeResize="0"/>
          <p:nvPr/>
        </p:nvPicPr>
        <p:blipFill rotWithShape="1">
          <a:blip r:embed="rId3">
            <a:alphaModFix/>
          </a:blip>
          <a:srcRect/>
          <a:stretch/>
        </p:blipFill>
        <p:spPr>
          <a:xfrm>
            <a:off x="530352" y="6263640"/>
            <a:ext cx="1625138" cy="594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ndroid Smartphone and Tablet: Vertical">
  <p:cSld name="Android Smartphone and Tablet: Vertical">
    <p:spTree>
      <p:nvGrpSpPr>
        <p:cNvPr id="1" name="Shape 289"/>
        <p:cNvGrpSpPr/>
        <p:nvPr/>
      </p:nvGrpSpPr>
      <p:grpSpPr>
        <a:xfrm>
          <a:off x="0" y="0"/>
          <a:ext cx="0" cy="0"/>
          <a:chOff x="0" y="0"/>
          <a:chExt cx="0" cy="0"/>
        </a:xfrm>
      </p:grpSpPr>
      <p:pic>
        <p:nvPicPr>
          <p:cNvPr id="290" name="Google Shape;290;p34"/>
          <p:cNvPicPr preferRelativeResize="0"/>
          <p:nvPr/>
        </p:nvPicPr>
        <p:blipFill rotWithShape="1">
          <a:blip r:embed="rId2">
            <a:alphaModFix/>
          </a:blip>
          <a:srcRect r="2900"/>
          <a:stretch/>
        </p:blipFill>
        <p:spPr>
          <a:xfrm rot="5400000">
            <a:off x="5891726" y="1502667"/>
            <a:ext cx="5674025" cy="4117325"/>
          </a:xfrm>
          <a:prstGeom prst="rect">
            <a:avLst/>
          </a:prstGeom>
          <a:noFill/>
          <a:ln>
            <a:noFill/>
          </a:ln>
        </p:spPr>
      </p:pic>
      <p:sp>
        <p:nvSpPr>
          <p:cNvPr id="291" name="Google Shape;291;p34"/>
          <p:cNvSpPr txBox="1">
            <a:spLocks noGrp="1"/>
          </p:cNvSpPr>
          <p:nvPr>
            <p:ph type="title"/>
          </p:nvPr>
        </p:nvSpPr>
        <p:spPr>
          <a:xfrm>
            <a:off x="531811" y="406400"/>
            <a:ext cx="59436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2" name="Google Shape;292;p34"/>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3" name="Google Shape;293;p34"/>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4" name="Google Shape;294;p34"/>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5" name="Google Shape;295;p34"/>
          <p:cNvSpPr>
            <a:spLocks noGrp="1"/>
          </p:cNvSpPr>
          <p:nvPr>
            <p:ph type="pic" idx="2"/>
          </p:nvPr>
        </p:nvSpPr>
        <p:spPr>
          <a:xfrm>
            <a:off x="7061703" y="1013144"/>
            <a:ext cx="3313567" cy="5252348"/>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pic>
        <p:nvPicPr>
          <p:cNvPr id="296" name="Google Shape;296;p34" descr="Photos, screen captures, graphics can be inserted in a white mobile phone and tablet" title="Android Smartphone and Tablet: Vertical Layout"/>
          <p:cNvPicPr preferRelativeResize="0"/>
          <p:nvPr/>
        </p:nvPicPr>
        <p:blipFill rotWithShape="1">
          <a:blip r:embed="rId3">
            <a:alphaModFix/>
          </a:blip>
          <a:srcRect/>
          <a:stretch/>
        </p:blipFill>
        <p:spPr>
          <a:xfrm>
            <a:off x="3969956" y="2096382"/>
            <a:ext cx="1819656" cy="3522853"/>
          </a:xfrm>
          <a:prstGeom prst="rect">
            <a:avLst/>
          </a:prstGeom>
          <a:noFill/>
          <a:ln>
            <a:noFill/>
          </a:ln>
        </p:spPr>
      </p:pic>
      <p:sp>
        <p:nvSpPr>
          <p:cNvPr id="297" name="Google Shape;297;p34"/>
          <p:cNvSpPr>
            <a:spLocks noGrp="1"/>
          </p:cNvSpPr>
          <p:nvPr>
            <p:ph type="pic" idx="3"/>
          </p:nvPr>
        </p:nvSpPr>
        <p:spPr>
          <a:xfrm>
            <a:off x="4093399" y="2449820"/>
            <a:ext cx="1572768" cy="2833684"/>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182875" rIns="0" bIns="0" anchor="t" anchorCtr="0"/>
          <a:lstStyle>
            <a:lvl1pPr marR="0" lvl="0" algn="ctr" rtl="0">
              <a:lnSpc>
                <a:spcPct val="90000"/>
              </a:lnSpc>
              <a:spcBef>
                <a:spcPts val="12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1pPr>
            <a:lvl2pPr marR="0" lvl="1" algn="l" rtl="0">
              <a:lnSpc>
                <a:spcPct val="90000"/>
              </a:lnSpc>
              <a:spcBef>
                <a:spcPts val="8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600"/>
              </a:spcBef>
              <a:spcAft>
                <a:spcPts val="0"/>
              </a:spcAft>
              <a:buClr>
                <a:srgbClr val="999B9C"/>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etric with Picture">
  <p:cSld name="Metric with Picture">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35" descr="A large metric, brief statement, and 4-color photo can be included here" title="Large metric with 4-color photo"/>
          <p:cNvSpPr/>
          <p:nvPr/>
        </p:nvSpPr>
        <p:spPr>
          <a:xfrm>
            <a:off x="0" y="0"/>
            <a:ext cx="12188825" cy="6858000"/>
          </a:xfrm>
          <a:prstGeom prst="rect">
            <a:avLst/>
          </a:prstGeom>
          <a:solidFill>
            <a:srgbClr val="46575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0" name="Google Shape;300;p35"/>
          <p:cNvGrpSpPr/>
          <p:nvPr/>
        </p:nvGrpSpPr>
        <p:grpSpPr>
          <a:xfrm>
            <a:off x="0" y="0"/>
            <a:ext cx="12189399" cy="6858000"/>
            <a:chOff x="-287" y="0"/>
            <a:chExt cx="12189399" cy="6858000"/>
          </a:xfrm>
        </p:grpSpPr>
        <p:sp>
          <p:nvSpPr>
            <p:cNvPr id="301" name="Google Shape;301;p35"/>
            <p:cNvSpPr/>
            <p:nvPr/>
          </p:nvSpPr>
          <p:spPr>
            <a:xfrm>
              <a:off x="-287" y="0"/>
              <a:ext cx="193962" cy="6852146"/>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 name="Google Shape;302;p35"/>
            <p:cNvSpPr/>
            <p:nvPr/>
          </p:nvSpPr>
          <p:spPr>
            <a:xfrm>
              <a:off x="11995151" y="5854"/>
              <a:ext cx="193960" cy="6852146"/>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 name="Google Shape;303;p35"/>
            <p:cNvSpPr/>
            <p:nvPr/>
          </p:nvSpPr>
          <p:spPr>
            <a:xfrm>
              <a:off x="-286" y="6400800"/>
              <a:ext cx="12189395" cy="4572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35"/>
            <p:cNvSpPr/>
            <p:nvPr/>
          </p:nvSpPr>
          <p:spPr>
            <a:xfrm>
              <a:off x="-286" y="0"/>
              <a:ext cx="12189398" cy="192024"/>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05" name="Google Shape;305;p35"/>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rgbClr val="5F5F5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06" name="Google Shape;306;p35"/>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rgbClr val="5F5F5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07" name="Google Shape;307;p35"/>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rgbClr val="5F5F5F"/>
                </a:solidFill>
                <a:latin typeface="Calibri"/>
                <a:ea typeface="Calibri"/>
                <a:cs typeface="Calibri"/>
                <a:sym typeface="Calibri"/>
              </a:defRPr>
            </a:lvl1pPr>
            <a:lvl2pPr marL="0" marR="0" lvl="1" indent="0" algn="r" rtl="0">
              <a:spcBef>
                <a:spcPts val="0"/>
              </a:spcBef>
              <a:buNone/>
              <a:defRPr sz="850" b="0" i="0" u="none" strike="noStrike" cap="none">
                <a:solidFill>
                  <a:srgbClr val="5F5F5F"/>
                </a:solidFill>
                <a:latin typeface="Calibri"/>
                <a:ea typeface="Calibri"/>
                <a:cs typeface="Calibri"/>
                <a:sym typeface="Calibri"/>
              </a:defRPr>
            </a:lvl2pPr>
            <a:lvl3pPr marL="0" marR="0" lvl="2" indent="0" algn="r" rtl="0">
              <a:spcBef>
                <a:spcPts val="0"/>
              </a:spcBef>
              <a:buNone/>
              <a:defRPr sz="850" b="0" i="0" u="none" strike="noStrike" cap="none">
                <a:solidFill>
                  <a:srgbClr val="5F5F5F"/>
                </a:solidFill>
                <a:latin typeface="Calibri"/>
                <a:ea typeface="Calibri"/>
                <a:cs typeface="Calibri"/>
                <a:sym typeface="Calibri"/>
              </a:defRPr>
            </a:lvl3pPr>
            <a:lvl4pPr marL="0" marR="0" lvl="3" indent="0" algn="r" rtl="0">
              <a:spcBef>
                <a:spcPts val="0"/>
              </a:spcBef>
              <a:buNone/>
              <a:defRPr sz="850" b="0" i="0" u="none" strike="noStrike" cap="none">
                <a:solidFill>
                  <a:srgbClr val="5F5F5F"/>
                </a:solidFill>
                <a:latin typeface="Calibri"/>
                <a:ea typeface="Calibri"/>
                <a:cs typeface="Calibri"/>
                <a:sym typeface="Calibri"/>
              </a:defRPr>
            </a:lvl4pPr>
            <a:lvl5pPr marL="0" marR="0" lvl="4" indent="0" algn="r" rtl="0">
              <a:spcBef>
                <a:spcPts val="0"/>
              </a:spcBef>
              <a:buNone/>
              <a:defRPr sz="850" b="0" i="0" u="none" strike="noStrike" cap="none">
                <a:solidFill>
                  <a:srgbClr val="5F5F5F"/>
                </a:solidFill>
                <a:latin typeface="Calibri"/>
                <a:ea typeface="Calibri"/>
                <a:cs typeface="Calibri"/>
                <a:sym typeface="Calibri"/>
              </a:defRPr>
            </a:lvl5pPr>
            <a:lvl6pPr marL="0" marR="0" lvl="5" indent="0" algn="r" rtl="0">
              <a:spcBef>
                <a:spcPts val="0"/>
              </a:spcBef>
              <a:buNone/>
              <a:defRPr sz="850" b="0" i="0" u="none" strike="noStrike" cap="none">
                <a:solidFill>
                  <a:srgbClr val="5F5F5F"/>
                </a:solidFill>
                <a:latin typeface="Calibri"/>
                <a:ea typeface="Calibri"/>
                <a:cs typeface="Calibri"/>
                <a:sym typeface="Calibri"/>
              </a:defRPr>
            </a:lvl6pPr>
            <a:lvl7pPr marL="0" marR="0" lvl="6" indent="0" algn="r" rtl="0">
              <a:spcBef>
                <a:spcPts val="0"/>
              </a:spcBef>
              <a:buNone/>
              <a:defRPr sz="850" b="0" i="0" u="none" strike="noStrike" cap="none">
                <a:solidFill>
                  <a:srgbClr val="5F5F5F"/>
                </a:solidFill>
                <a:latin typeface="Calibri"/>
                <a:ea typeface="Calibri"/>
                <a:cs typeface="Calibri"/>
                <a:sym typeface="Calibri"/>
              </a:defRPr>
            </a:lvl7pPr>
            <a:lvl8pPr marL="0" marR="0" lvl="7" indent="0" algn="r" rtl="0">
              <a:spcBef>
                <a:spcPts val="0"/>
              </a:spcBef>
              <a:buNone/>
              <a:defRPr sz="850" b="0" i="0" u="none" strike="noStrike" cap="none">
                <a:solidFill>
                  <a:srgbClr val="5F5F5F"/>
                </a:solidFill>
                <a:latin typeface="Calibri"/>
                <a:ea typeface="Calibri"/>
                <a:cs typeface="Calibri"/>
                <a:sym typeface="Calibri"/>
              </a:defRPr>
            </a:lvl8pPr>
            <a:lvl9pPr marL="0" marR="0" lvl="8" indent="0" algn="r" rtl="0">
              <a:spcBef>
                <a:spcPts val="0"/>
              </a:spcBef>
              <a:buNone/>
              <a:defRPr sz="850" b="0" i="0" u="none" strike="noStrike" cap="none">
                <a:solidFill>
                  <a:srgbClr val="5F5F5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08" name="Google Shape;308;p35"/>
          <p:cNvSpPr txBox="1">
            <a:spLocks noGrp="1"/>
          </p:cNvSpPr>
          <p:nvPr>
            <p:ph type="body" idx="1"/>
          </p:nvPr>
        </p:nvSpPr>
        <p:spPr>
          <a:xfrm>
            <a:off x="760412" y="2666999"/>
            <a:ext cx="5029200" cy="1960881"/>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309" name="Google Shape;309;p35"/>
          <p:cNvSpPr txBox="1">
            <a:spLocks noGrp="1"/>
          </p:cNvSpPr>
          <p:nvPr>
            <p:ph type="title"/>
          </p:nvPr>
        </p:nvSpPr>
        <p:spPr>
          <a:xfrm>
            <a:off x="760412" y="609600"/>
            <a:ext cx="5029200" cy="20447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lt1"/>
              </a:buClr>
              <a:buSzPts val="13800"/>
              <a:buFont typeface="Calibri"/>
              <a:buNone/>
              <a:defRPr sz="138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0" name="Google Shape;310;p35"/>
          <p:cNvSpPr txBox="1"/>
          <p:nvPr/>
        </p:nvSpPr>
        <p:spPr>
          <a:xfrm>
            <a:off x="5376672" y="6556248"/>
            <a:ext cx="3200400" cy="18288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850" b="0" i="0" u="none" strike="noStrike" cap="none">
                <a:solidFill>
                  <a:srgbClr val="5F5F5F"/>
                </a:solidFill>
                <a:latin typeface="Calibri"/>
                <a:ea typeface="Calibri"/>
                <a:cs typeface="Calibri"/>
                <a:sym typeface="Calibri"/>
              </a:rPr>
              <a:t>Copyright © 2017, Oracle and/or its affiliates. All rights reserved.  |</a:t>
            </a:r>
            <a:endParaRPr/>
          </a:p>
        </p:txBody>
      </p:sp>
      <p:pic>
        <p:nvPicPr>
          <p:cNvPr id="311" name="Google Shape;311;p35" descr="Oracle logo in white on red staging background" title="Oracle red badge logo"/>
          <p:cNvPicPr preferRelativeResize="0"/>
          <p:nvPr/>
        </p:nvPicPr>
        <p:blipFill rotWithShape="1">
          <a:blip r:embed="rId3">
            <a:alphaModFix/>
          </a:blip>
          <a:srcRect/>
          <a:stretch/>
        </p:blipFill>
        <p:spPr>
          <a:xfrm>
            <a:off x="530352" y="6263640"/>
            <a:ext cx="1625138" cy="594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afe Harbor Front">
  <p:cSld name="Safe Harbor Front">
    <p:spTree>
      <p:nvGrpSpPr>
        <p:cNvPr id="1" name="Shape 312"/>
        <p:cNvGrpSpPr/>
        <p:nvPr/>
      </p:nvGrpSpPr>
      <p:grpSpPr>
        <a:xfrm>
          <a:off x="0" y="0"/>
          <a:ext cx="0" cy="0"/>
          <a:chOff x="0" y="0"/>
          <a:chExt cx="0" cy="0"/>
        </a:xfrm>
      </p:grpSpPr>
      <p:sp>
        <p:nvSpPr>
          <p:cNvPr id="313" name="Google Shape;313;p36"/>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4" name="Google Shape;314;p36"/>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5" name="Google Shape;315;p36"/>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16" name="Google Shape;316;p36"/>
          <p:cNvSpPr txBox="1"/>
          <p:nvPr/>
        </p:nvSpPr>
        <p:spPr>
          <a:xfrm>
            <a:off x="531812" y="1371600"/>
            <a:ext cx="11125200" cy="8890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US" sz="3200" b="0" i="0" u="none" strike="noStrike" cap="none">
                <a:solidFill>
                  <a:schemeClr val="dk1"/>
                </a:solidFill>
                <a:latin typeface="Calibri"/>
                <a:ea typeface="Calibri"/>
                <a:cs typeface="Calibri"/>
                <a:sym typeface="Calibri"/>
              </a:rPr>
              <a:t>Safe Harbor Statement</a:t>
            </a:r>
            <a:endParaRPr sz="3200" b="0" i="0" u="none" strike="noStrike" cap="none">
              <a:solidFill>
                <a:schemeClr val="dk1"/>
              </a:solidFill>
              <a:latin typeface="Calibri"/>
              <a:ea typeface="Calibri"/>
              <a:cs typeface="Calibri"/>
              <a:sym typeface="Calibri"/>
            </a:endParaRPr>
          </a:p>
        </p:txBody>
      </p:sp>
      <p:sp>
        <p:nvSpPr>
          <p:cNvPr id="317" name="Google Shape;317;p36"/>
          <p:cNvSpPr txBox="1"/>
          <p:nvPr/>
        </p:nvSpPr>
        <p:spPr>
          <a:xfrm>
            <a:off x="531812" y="2514600"/>
            <a:ext cx="11125200" cy="2286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400" b="0" i="0" u="none" strike="noStrike" cap="none">
                <a:solidFill>
                  <a:schemeClr val="dk1"/>
                </a:solidFill>
                <a:latin typeface="Calibri"/>
                <a:ea typeface="Calibri"/>
                <a:cs typeface="Calibri"/>
                <a:sym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afe Harbor Back">
  <p:cSld name="Safe Harbor Back">
    <p:spTree>
      <p:nvGrpSpPr>
        <p:cNvPr id="1" name="Shape 318"/>
        <p:cNvGrpSpPr/>
        <p:nvPr/>
      </p:nvGrpSpPr>
      <p:grpSpPr>
        <a:xfrm>
          <a:off x="0" y="0"/>
          <a:ext cx="0" cy="0"/>
          <a:chOff x="0" y="0"/>
          <a:chExt cx="0" cy="0"/>
        </a:xfrm>
      </p:grpSpPr>
      <p:sp>
        <p:nvSpPr>
          <p:cNvPr id="319" name="Google Shape;319;p37"/>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0" name="Google Shape;320;p37"/>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1" name="Google Shape;321;p37"/>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22" name="Google Shape;322;p37"/>
          <p:cNvSpPr txBox="1"/>
          <p:nvPr/>
        </p:nvSpPr>
        <p:spPr>
          <a:xfrm>
            <a:off x="531812" y="1371600"/>
            <a:ext cx="11125200" cy="8890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en-US" sz="3200" b="0" i="0" u="none" strike="noStrike" cap="none">
                <a:solidFill>
                  <a:schemeClr val="dk1"/>
                </a:solidFill>
                <a:latin typeface="Calibri"/>
                <a:ea typeface="Calibri"/>
                <a:cs typeface="Calibri"/>
                <a:sym typeface="Calibri"/>
              </a:rPr>
              <a:t>Safe Harbor Statement</a:t>
            </a:r>
            <a:endParaRPr sz="3200" b="0" i="0" u="none" strike="noStrike" cap="none">
              <a:solidFill>
                <a:schemeClr val="dk1"/>
              </a:solidFill>
              <a:latin typeface="Calibri"/>
              <a:ea typeface="Calibri"/>
              <a:cs typeface="Calibri"/>
              <a:sym typeface="Calibri"/>
            </a:endParaRPr>
          </a:p>
        </p:txBody>
      </p:sp>
      <p:sp>
        <p:nvSpPr>
          <p:cNvPr id="323" name="Google Shape;323;p37"/>
          <p:cNvSpPr txBox="1"/>
          <p:nvPr/>
        </p:nvSpPr>
        <p:spPr>
          <a:xfrm>
            <a:off x="531812" y="2514600"/>
            <a:ext cx="11125200" cy="2286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400" b="0" i="0" u="none" strike="noStrike" cap="none">
                <a:solidFill>
                  <a:schemeClr val="dk1"/>
                </a:solidFill>
                <a:latin typeface="Calibri"/>
                <a:ea typeface="Calibri"/>
                <a:cs typeface="Calibri"/>
                <a:sym typeface="Calibri"/>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ositioning Statement">
  <p:cSld name="Positioning Statement">
    <p:spTree>
      <p:nvGrpSpPr>
        <p:cNvPr id="1" name="Shape 324"/>
        <p:cNvGrpSpPr/>
        <p:nvPr/>
      </p:nvGrpSpPr>
      <p:grpSpPr>
        <a:xfrm>
          <a:off x="0" y="0"/>
          <a:ext cx="0" cy="0"/>
          <a:chOff x="0" y="0"/>
          <a:chExt cx="0" cy="0"/>
        </a:xfrm>
      </p:grpSpPr>
      <p:pic>
        <p:nvPicPr>
          <p:cNvPr id="325" name="Google Shape;325;p38" descr="&quot;Integrated Cloud Applications &amp; Platform Services&quot; tagline in red and black" title="Oracle corporate Tagline in color"/>
          <p:cNvPicPr preferRelativeResize="0"/>
          <p:nvPr/>
        </p:nvPicPr>
        <p:blipFill rotWithShape="1">
          <a:blip r:embed="rId2">
            <a:alphaModFix/>
          </a:blip>
          <a:srcRect/>
          <a:stretch/>
        </p:blipFill>
        <p:spPr>
          <a:xfrm>
            <a:off x="2219916" y="1722238"/>
            <a:ext cx="7748992" cy="2950267"/>
          </a:xfrm>
          <a:prstGeom prst="rect">
            <a:avLst/>
          </a:prstGeom>
          <a:noFill/>
          <a:ln>
            <a:noFill/>
          </a:ln>
        </p:spPr>
      </p:pic>
      <p:sp>
        <p:nvSpPr>
          <p:cNvPr id="326" name="Google Shape;326;p38"/>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7" name="Google Shape;327;p38"/>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8" name="Google Shape;328;p38"/>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Oracle logo">
  <p:cSld name="Oracle logo">
    <p:bg>
      <p:bgPr>
        <a:solidFill>
          <a:schemeClr val="lt1"/>
        </a:solidFill>
        <a:effectLst/>
      </p:bgPr>
    </p:bg>
    <p:spTree>
      <p:nvGrpSpPr>
        <p:cNvPr id="1" name="Shape 329"/>
        <p:cNvGrpSpPr/>
        <p:nvPr/>
      </p:nvGrpSpPr>
      <p:grpSpPr>
        <a:xfrm>
          <a:off x="0" y="0"/>
          <a:ext cx="0" cy="0"/>
          <a:chOff x="0" y="0"/>
          <a:chExt cx="0" cy="0"/>
        </a:xfrm>
      </p:grpSpPr>
      <p:pic>
        <p:nvPicPr>
          <p:cNvPr id="330" name="Google Shape;330;p39" descr="Oracle logo in white on red staging background. Light blue frame around perimeter." title="Oracle Logo Slide"/>
          <p:cNvPicPr preferRelativeResize="0"/>
          <p:nvPr/>
        </p:nvPicPr>
        <p:blipFill rotWithShape="1">
          <a:blip r:embed="rId2">
            <a:alphaModFix/>
          </a:blip>
          <a:srcRect/>
          <a:stretch/>
        </p:blipFill>
        <p:spPr>
          <a:xfrm>
            <a:off x="138023" y="129398"/>
            <a:ext cx="11912778" cy="6547450"/>
          </a:xfrm>
          <a:prstGeom prst="rect">
            <a:avLst/>
          </a:prstGeom>
          <a:noFill/>
          <a:ln>
            <a:noFill/>
          </a:ln>
        </p:spPr>
      </p:pic>
      <p:pic>
        <p:nvPicPr>
          <p:cNvPr id="331" name="Google Shape;331;p39"/>
          <p:cNvPicPr preferRelativeResize="0"/>
          <p:nvPr/>
        </p:nvPicPr>
        <p:blipFill rotWithShape="1">
          <a:blip r:embed="rId3">
            <a:alphaModFix/>
          </a:blip>
          <a:srcRect/>
          <a:stretch/>
        </p:blipFill>
        <p:spPr>
          <a:xfrm>
            <a:off x="3822128" y="2843826"/>
            <a:ext cx="4544568" cy="569547"/>
          </a:xfrm>
          <a:prstGeom prst="rect">
            <a:avLst/>
          </a:prstGeom>
          <a:noFill/>
          <a:ln>
            <a:noFill/>
          </a:ln>
        </p:spPr>
      </p:pic>
      <p:grpSp>
        <p:nvGrpSpPr>
          <p:cNvPr id="332" name="Google Shape;332;p39"/>
          <p:cNvGrpSpPr/>
          <p:nvPr/>
        </p:nvGrpSpPr>
        <p:grpSpPr>
          <a:xfrm>
            <a:off x="0" y="0"/>
            <a:ext cx="12189398" cy="6858000"/>
            <a:chOff x="0" y="0"/>
            <a:chExt cx="12189398" cy="6858000"/>
          </a:xfrm>
        </p:grpSpPr>
        <p:sp>
          <p:nvSpPr>
            <p:cNvPr id="333" name="Google Shape;333;p39"/>
            <p:cNvSpPr/>
            <p:nvPr/>
          </p:nvSpPr>
          <p:spPr>
            <a:xfrm>
              <a:off x="0" y="0"/>
              <a:ext cx="193962"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 name="Google Shape;334;p39"/>
            <p:cNvSpPr/>
            <p:nvPr/>
          </p:nvSpPr>
          <p:spPr>
            <a:xfrm>
              <a:off x="11995151" y="0"/>
              <a:ext cx="193960"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 name="Google Shape;335;p39"/>
            <p:cNvSpPr/>
            <p:nvPr/>
          </p:nvSpPr>
          <p:spPr>
            <a:xfrm>
              <a:off x="0" y="6400800"/>
              <a:ext cx="12189395" cy="4572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 name="Google Shape;336;p39"/>
            <p:cNvSpPr/>
            <p:nvPr/>
          </p:nvSpPr>
          <p:spPr>
            <a:xfrm>
              <a:off x="0" y="0"/>
              <a:ext cx="12189398" cy="192024"/>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9" name="Google Shape;339;p40"/>
          <p:cNvSpPr txBox="1">
            <a:spLocks noGrp="1"/>
          </p:cNvSpPr>
          <p:nvPr>
            <p:ph type="body" idx="1"/>
          </p:nvPr>
        </p:nvSpPr>
        <p:spPr>
          <a:xfrm rot="5400000">
            <a:off x="3884612" y="-1829460"/>
            <a:ext cx="4419600" cy="11126522"/>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40" name="Google Shape;340;p40"/>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1" name="Google Shape;341;p40"/>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2" name="Google Shape;342;p40"/>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3"/>
        <p:cNvGrpSpPr/>
        <p:nvPr/>
      </p:nvGrpSpPr>
      <p:grpSpPr>
        <a:xfrm>
          <a:off x="0" y="0"/>
          <a:ext cx="0" cy="0"/>
          <a:chOff x="0" y="0"/>
          <a:chExt cx="0" cy="0"/>
        </a:xfrm>
      </p:grpSpPr>
      <p:sp>
        <p:nvSpPr>
          <p:cNvPr id="344" name="Google Shape;344;p41"/>
          <p:cNvSpPr txBox="1">
            <a:spLocks noGrp="1"/>
          </p:cNvSpPr>
          <p:nvPr>
            <p:ph type="title"/>
          </p:nvPr>
        </p:nvSpPr>
        <p:spPr>
          <a:xfrm rot="5400000">
            <a:off x="8266113" y="2552700"/>
            <a:ext cx="5410200" cy="13716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5" name="Google Shape;345;p41"/>
          <p:cNvSpPr txBox="1">
            <a:spLocks noGrp="1"/>
          </p:cNvSpPr>
          <p:nvPr>
            <p:ph type="body" idx="1"/>
          </p:nvPr>
        </p:nvSpPr>
        <p:spPr>
          <a:xfrm rot="5400000">
            <a:off x="2589212" y="-1524000"/>
            <a:ext cx="5410200" cy="9524999"/>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46" name="Google Shape;346;p41"/>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7" name="Google Shape;347;p41"/>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8" name="Google Shape;348;p41"/>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1_Title-Only">
  <p:cSld name="11_Title-Only">
    <p:spTree>
      <p:nvGrpSpPr>
        <p:cNvPr id="1" name="Shape 349"/>
        <p:cNvGrpSpPr/>
        <p:nvPr/>
      </p:nvGrpSpPr>
      <p:grpSpPr>
        <a:xfrm>
          <a:off x="0" y="0"/>
          <a:ext cx="0" cy="0"/>
          <a:chOff x="0" y="0"/>
          <a:chExt cx="0" cy="0"/>
        </a:xfrm>
      </p:grpSpPr>
      <p:pic>
        <p:nvPicPr>
          <p:cNvPr id="350" name="Google Shape;350;p42"/>
          <p:cNvPicPr preferRelativeResize="0"/>
          <p:nvPr/>
        </p:nvPicPr>
        <p:blipFill rotWithShape="1">
          <a:blip r:embed="rId2">
            <a:alphaModFix amt="51000"/>
          </a:blip>
          <a:srcRect/>
          <a:stretch/>
        </p:blipFill>
        <p:spPr>
          <a:xfrm flipH="1">
            <a:off x="193673" y="108489"/>
            <a:ext cx="11801477" cy="6346079"/>
          </a:xfrm>
          <a:prstGeom prst="rect">
            <a:avLst/>
          </a:prstGeom>
          <a:noFill/>
          <a:ln>
            <a:noFill/>
          </a:ln>
        </p:spPr>
      </p:pic>
      <p:pic>
        <p:nvPicPr>
          <p:cNvPr id="351" name="Google Shape;351;p42"/>
          <p:cNvPicPr preferRelativeResize="0"/>
          <p:nvPr/>
        </p:nvPicPr>
        <p:blipFill rotWithShape="1">
          <a:blip r:embed="rId3">
            <a:alphaModFix amt="47000"/>
          </a:blip>
          <a:srcRect l="42964" t="7432" r="17568" b="6493"/>
          <a:stretch/>
        </p:blipFill>
        <p:spPr>
          <a:xfrm rot="5400000" flipH="1">
            <a:off x="9045451" y="-922697"/>
            <a:ext cx="1864391" cy="4066108"/>
          </a:xfrm>
          <a:prstGeom prst="rect">
            <a:avLst/>
          </a:prstGeom>
          <a:noFill/>
          <a:ln>
            <a:noFill/>
          </a:ln>
        </p:spPr>
      </p:pic>
      <p:pic>
        <p:nvPicPr>
          <p:cNvPr id="352" name="Google Shape;352;p42"/>
          <p:cNvPicPr preferRelativeResize="0"/>
          <p:nvPr/>
        </p:nvPicPr>
        <p:blipFill rotWithShape="1">
          <a:blip r:embed="rId3">
            <a:alphaModFix amt="47000"/>
          </a:blip>
          <a:srcRect l="42964" t="7431"/>
          <a:stretch/>
        </p:blipFill>
        <p:spPr>
          <a:xfrm rot="-5400000">
            <a:off x="1058433" y="-732113"/>
            <a:ext cx="2966813" cy="4815080"/>
          </a:xfrm>
          <a:prstGeom prst="rect">
            <a:avLst/>
          </a:prstGeom>
          <a:noFill/>
          <a:ln>
            <a:noFill/>
          </a:ln>
        </p:spPr>
      </p:pic>
      <p:grpSp>
        <p:nvGrpSpPr>
          <p:cNvPr id="353" name="Google Shape;353;p42"/>
          <p:cNvGrpSpPr/>
          <p:nvPr/>
        </p:nvGrpSpPr>
        <p:grpSpPr>
          <a:xfrm>
            <a:off x="0" y="0"/>
            <a:ext cx="12189398" cy="6858000"/>
            <a:chOff x="0" y="0"/>
            <a:chExt cx="12189398" cy="6858000"/>
          </a:xfrm>
        </p:grpSpPr>
        <p:sp>
          <p:nvSpPr>
            <p:cNvPr id="354" name="Google Shape;354;p42"/>
            <p:cNvSpPr/>
            <p:nvPr/>
          </p:nvSpPr>
          <p:spPr>
            <a:xfrm>
              <a:off x="0" y="0"/>
              <a:ext cx="193962"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 name="Google Shape;355;p42"/>
            <p:cNvSpPr/>
            <p:nvPr/>
          </p:nvSpPr>
          <p:spPr>
            <a:xfrm>
              <a:off x="11995151" y="0"/>
              <a:ext cx="193960"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 name="Google Shape;356;p42"/>
            <p:cNvSpPr/>
            <p:nvPr/>
          </p:nvSpPr>
          <p:spPr>
            <a:xfrm>
              <a:off x="0" y="6400800"/>
              <a:ext cx="12189395" cy="4572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 name="Google Shape;357;p42"/>
            <p:cNvSpPr/>
            <p:nvPr/>
          </p:nvSpPr>
          <p:spPr>
            <a:xfrm>
              <a:off x="0" y="0"/>
              <a:ext cx="12189398" cy="192024"/>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358" name="Google Shape;358;p42" descr="Oracle logo in white on red staging background"/>
          <p:cNvPicPr preferRelativeResize="0"/>
          <p:nvPr/>
        </p:nvPicPr>
        <p:blipFill rotWithShape="1">
          <a:blip r:embed="rId4">
            <a:alphaModFix/>
          </a:blip>
          <a:srcRect/>
          <a:stretch/>
        </p:blipFill>
        <p:spPr>
          <a:xfrm>
            <a:off x="530353" y="6263640"/>
            <a:ext cx="1625138" cy="594360"/>
          </a:xfrm>
          <a:prstGeom prst="rect">
            <a:avLst/>
          </a:prstGeom>
          <a:noFill/>
          <a:ln>
            <a:noFill/>
          </a:ln>
        </p:spPr>
      </p:pic>
      <p:sp>
        <p:nvSpPr>
          <p:cNvPr id="359" name="Google Shape;359;p42"/>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599"/>
              <a:buFont typeface="Calibri"/>
              <a:buNone/>
              <a:defRPr sz="35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0" name="Google Shape;360;p42"/>
          <p:cNvSpPr txBox="1">
            <a:spLocks noGrp="1"/>
          </p:cNvSpPr>
          <p:nvPr>
            <p:ph type="sldNum" idx="12"/>
          </p:nvPr>
        </p:nvSpPr>
        <p:spPr>
          <a:xfrm>
            <a:off x="11276012"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61" name="Google Shape;361;p42"/>
          <p:cNvSpPr txBox="1"/>
          <p:nvPr/>
        </p:nvSpPr>
        <p:spPr>
          <a:xfrm>
            <a:off x="5376673" y="6556248"/>
            <a:ext cx="3200400" cy="18288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850" b="0" i="0" u="none" strike="noStrike" cap="none">
                <a:solidFill>
                  <a:schemeClr val="dk1"/>
                </a:solidFill>
                <a:latin typeface="Calibri"/>
                <a:ea typeface="Calibri"/>
                <a:cs typeface="Calibri"/>
                <a:sym typeface="Calibri"/>
              </a:rPr>
              <a:t>Copyright © 2017, Oracle and/or its affiliates. All rights reserved.  </a:t>
            </a:r>
            <a:endParaRPr/>
          </a:p>
        </p:txBody>
      </p:sp>
      <p:sp>
        <p:nvSpPr>
          <p:cNvPr id="362" name="Google Shape;362;p42"/>
          <p:cNvSpPr txBox="1">
            <a:spLocks noGrp="1"/>
          </p:cNvSpPr>
          <p:nvPr>
            <p:ph type="body" idx="1"/>
          </p:nvPr>
        </p:nvSpPr>
        <p:spPr>
          <a:xfrm>
            <a:off x="531816" y="1373744"/>
            <a:ext cx="11125199" cy="343299"/>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999B9C"/>
              </a:buClr>
              <a:buSzPts val="2398"/>
              <a:buFont typeface="Arial"/>
              <a:buNone/>
              <a:defRPr sz="2398"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2398"/>
              <a:buFont typeface="Arial"/>
              <a:buNone/>
              <a:defRPr sz="2398"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2398"/>
              <a:buFont typeface="Arial"/>
              <a:buNone/>
              <a:defRPr sz="2398"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2398"/>
              <a:buFont typeface="Arial"/>
              <a:buNone/>
              <a:defRPr sz="2398"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2398"/>
              <a:buFont typeface="Arial"/>
              <a:buNone/>
              <a:defRPr sz="2398"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2398"/>
              <a:buFont typeface="Arial"/>
              <a:buNone/>
              <a:defRPr sz="2398"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2398"/>
              <a:buFont typeface="Arial"/>
              <a:buNone/>
              <a:defRPr sz="2398"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2398"/>
              <a:buFont typeface="Arial"/>
              <a:buNone/>
              <a:defRPr sz="2398"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2398"/>
              <a:buFont typeface="Arial"/>
              <a:buNone/>
              <a:defRPr sz="2398"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Picture and Logo">
  <p:cSld name="Title Slide with Picture and Logo">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8" descr="Full slide 4-color photo can be inserted here. Customer/Partner and secondary logo can be included" title="Title Slide with Picture and customer/partner logo"/>
          <p:cNvSpPr/>
          <p:nvPr/>
        </p:nvSpPr>
        <p:spPr>
          <a:xfrm>
            <a:off x="0" y="451"/>
            <a:ext cx="12188825" cy="6858000"/>
          </a:xfrm>
          <a:prstGeom prst="rect">
            <a:avLst/>
          </a:prstGeom>
          <a:solidFill>
            <a:srgbClr val="46575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72;p8"/>
          <p:cNvSpPr txBox="1">
            <a:spLocks noGrp="1"/>
          </p:cNvSpPr>
          <p:nvPr>
            <p:ph type="ctrTitle"/>
          </p:nvPr>
        </p:nvSpPr>
        <p:spPr>
          <a:xfrm>
            <a:off x="531814" y="739775"/>
            <a:ext cx="9144000" cy="1470025"/>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lt1"/>
              </a:buClr>
              <a:buSzPts val="4800"/>
              <a:buFont typeface="Calibri"/>
              <a:buNone/>
              <a:defRPr sz="4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8"/>
          <p:cNvSpPr txBox="1">
            <a:spLocks noGrp="1"/>
          </p:cNvSpPr>
          <p:nvPr>
            <p:ph type="subTitle" idx="1"/>
          </p:nvPr>
        </p:nvSpPr>
        <p:spPr>
          <a:xfrm>
            <a:off x="531762" y="2286000"/>
            <a:ext cx="9144000" cy="914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1pPr>
            <a:lvl2pPr marR="0" lvl="1" algn="ctr"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R="0" lvl="2" algn="ctr" rtl="0">
              <a:lnSpc>
                <a:spcPct val="90000"/>
              </a:lnSpc>
              <a:spcBef>
                <a:spcPts val="6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3pPr>
            <a:lvl4pPr marR="0" lvl="3" algn="ctr"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4pPr>
            <a:lvl5pPr marR="0" lvl="4"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74" name="Google Shape;74;p8"/>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75" name="Google Shape;75;p8"/>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76" name="Google Shape;76;p8"/>
          <p:cNvSpPr txBox="1">
            <a:spLocks noGrp="1"/>
          </p:cNvSpPr>
          <p:nvPr>
            <p:ph type="body" idx="2"/>
          </p:nvPr>
        </p:nvSpPr>
        <p:spPr>
          <a:xfrm>
            <a:off x="531814" y="3429451"/>
            <a:ext cx="9144000" cy="2514149"/>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77" name="Google Shape;77;p8"/>
          <p:cNvSpPr/>
          <p:nvPr/>
        </p:nvSpPr>
        <p:spPr>
          <a:xfrm>
            <a:off x="9828212" y="0"/>
            <a:ext cx="1828800" cy="1828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8"/>
          <p:cNvSpPr txBox="1">
            <a:spLocks noGrp="1"/>
          </p:cNvSpPr>
          <p:nvPr>
            <p:ph type="body" idx="3"/>
          </p:nvPr>
        </p:nvSpPr>
        <p:spPr>
          <a:xfrm>
            <a:off x="9904412" y="228600"/>
            <a:ext cx="1676400" cy="228600"/>
          </a:xfrm>
          <a:prstGeom prst="rect">
            <a:avLst/>
          </a:prstGeom>
          <a:noFill/>
          <a:ln>
            <a:noFill/>
          </a:ln>
        </p:spPr>
        <p:txBody>
          <a:bodyPr spcFirstLastPara="1" wrap="square" lIns="0" tIns="0" rIns="0" bIns="0" anchor="b" anchorCtr="0"/>
          <a:lstStyle>
            <a:lvl1pPr marL="457200" marR="0" lvl="0" indent="-228600" algn="ctr" rtl="0">
              <a:lnSpc>
                <a:spcPct val="90000"/>
              </a:lnSpc>
              <a:spcBef>
                <a:spcPts val="0"/>
              </a:spcBef>
              <a:spcAft>
                <a:spcPts val="0"/>
              </a:spcAft>
              <a:buClr>
                <a:schemeClr val="lt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79" name="Google Shape;79;p8"/>
          <p:cNvSpPr txBox="1"/>
          <p:nvPr/>
        </p:nvSpPr>
        <p:spPr>
          <a:xfrm>
            <a:off x="5376672" y="6556248"/>
            <a:ext cx="3200400" cy="18288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850" b="0" i="0" u="none" strike="noStrike" cap="none">
                <a:solidFill>
                  <a:schemeClr val="lt1"/>
                </a:solidFill>
                <a:latin typeface="Calibri"/>
                <a:ea typeface="Calibri"/>
                <a:cs typeface="Calibri"/>
                <a:sym typeface="Calibri"/>
              </a:rPr>
              <a:t>Copyright © 2017, Oracle and/or its affiliates. All rights reserved.  |</a:t>
            </a:r>
            <a:endParaRPr/>
          </a:p>
        </p:txBody>
      </p:sp>
      <p:pic>
        <p:nvPicPr>
          <p:cNvPr id="80" name="Google Shape;80;p8" descr="Oracle logo in white on red staging background" title="Oracle red badge logo"/>
          <p:cNvPicPr preferRelativeResize="0"/>
          <p:nvPr/>
        </p:nvPicPr>
        <p:blipFill rotWithShape="1">
          <a:blip r:embed="rId3">
            <a:alphaModFix/>
          </a:blip>
          <a:srcRect/>
          <a:stretch/>
        </p:blipFill>
        <p:spPr>
          <a:xfrm>
            <a:off x="530352" y="6263640"/>
            <a:ext cx="1625138" cy="594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with Picture and 2 Logos">
  <p:cSld name="Title Slide with Picture and 2 Logos">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9" descr="Full slide 4-color photo can be inserted here. Customer/Partner and secondary logo can be included" title="Title Slide with Picture and customer/partner logo"/>
          <p:cNvSpPr/>
          <p:nvPr/>
        </p:nvSpPr>
        <p:spPr>
          <a:xfrm>
            <a:off x="0" y="0"/>
            <a:ext cx="12188825" cy="6858000"/>
          </a:xfrm>
          <a:prstGeom prst="rect">
            <a:avLst/>
          </a:prstGeom>
          <a:solidFill>
            <a:srgbClr val="46575E">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Google Shape;83;p9"/>
          <p:cNvSpPr txBox="1">
            <a:spLocks noGrp="1"/>
          </p:cNvSpPr>
          <p:nvPr>
            <p:ph type="ctrTitle"/>
          </p:nvPr>
        </p:nvSpPr>
        <p:spPr>
          <a:xfrm>
            <a:off x="531814" y="739775"/>
            <a:ext cx="9144000" cy="1470025"/>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lt1"/>
              </a:buClr>
              <a:buSzPts val="4800"/>
              <a:buFont typeface="Calibri"/>
              <a:buNone/>
              <a:defRPr sz="4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9"/>
          <p:cNvSpPr txBox="1">
            <a:spLocks noGrp="1"/>
          </p:cNvSpPr>
          <p:nvPr>
            <p:ph type="subTitle" idx="1"/>
          </p:nvPr>
        </p:nvSpPr>
        <p:spPr>
          <a:xfrm>
            <a:off x="531762" y="2286000"/>
            <a:ext cx="9144000" cy="914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Calibri"/>
                <a:ea typeface="Calibri"/>
                <a:cs typeface="Calibri"/>
                <a:sym typeface="Calibri"/>
              </a:defRPr>
            </a:lvl1pPr>
            <a:lvl2pPr marR="0" lvl="1" algn="ctr"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R="0" lvl="2" algn="ctr" rtl="0">
              <a:lnSpc>
                <a:spcPct val="90000"/>
              </a:lnSpc>
              <a:spcBef>
                <a:spcPts val="6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3pPr>
            <a:lvl4pPr marR="0" lvl="3" algn="ctr" rtl="0">
              <a:lnSpc>
                <a:spcPct val="90000"/>
              </a:lnSpc>
              <a:spcBef>
                <a:spcPts val="6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4pPr>
            <a:lvl5pPr marR="0" lvl="4"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ctr" rtl="0">
              <a:lnSpc>
                <a:spcPct val="90000"/>
              </a:lnSpc>
              <a:spcBef>
                <a:spcPts val="6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85" name="Google Shape;85;p9"/>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6" name="Google Shape;86;p9"/>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7" name="Google Shape;87;p9"/>
          <p:cNvSpPr txBox="1">
            <a:spLocks noGrp="1"/>
          </p:cNvSpPr>
          <p:nvPr>
            <p:ph type="body" idx="2"/>
          </p:nvPr>
        </p:nvSpPr>
        <p:spPr>
          <a:xfrm>
            <a:off x="531814" y="3429451"/>
            <a:ext cx="9144000" cy="2514149"/>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88" name="Google Shape;88;p9"/>
          <p:cNvSpPr/>
          <p:nvPr/>
        </p:nvSpPr>
        <p:spPr>
          <a:xfrm>
            <a:off x="9828212" y="0"/>
            <a:ext cx="1828800" cy="1828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9"/>
          <p:cNvSpPr txBox="1">
            <a:spLocks noGrp="1"/>
          </p:cNvSpPr>
          <p:nvPr>
            <p:ph type="body" idx="3"/>
          </p:nvPr>
        </p:nvSpPr>
        <p:spPr>
          <a:xfrm>
            <a:off x="9904412" y="228600"/>
            <a:ext cx="1676400" cy="228600"/>
          </a:xfrm>
          <a:prstGeom prst="rect">
            <a:avLst/>
          </a:prstGeom>
          <a:noFill/>
          <a:ln>
            <a:noFill/>
          </a:ln>
        </p:spPr>
        <p:txBody>
          <a:bodyPr spcFirstLastPara="1" wrap="square" lIns="0" tIns="0" rIns="0" bIns="0" anchor="b" anchorCtr="0"/>
          <a:lstStyle>
            <a:lvl1pPr marL="457200" marR="0" lvl="0" indent="-228600" algn="ctr" rtl="0">
              <a:lnSpc>
                <a:spcPct val="90000"/>
              </a:lnSpc>
              <a:spcBef>
                <a:spcPts val="0"/>
              </a:spcBef>
              <a:spcAft>
                <a:spcPts val="0"/>
              </a:spcAft>
              <a:buClr>
                <a:schemeClr val="lt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6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9pPr>
          </a:lstStyle>
          <a:p>
            <a:endParaRPr/>
          </a:p>
        </p:txBody>
      </p:sp>
      <p:sp>
        <p:nvSpPr>
          <p:cNvPr id="90" name="Google Shape;90;p9"/>
          <p:cNvSpPr/>
          <p:nvPr/>
        </p:nvSpPr>
        <p:spPr>
          <a:xfrm>
            <a:off x="9823443" y="5409983"/>
            <a:ext cx="1828800" cy="8503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9"/>
          <p:cNvSpPr txBox="1"/>
          <p:nvPr/>
        </p:nvSpPr>
        <p:spPr>
          <a:xfrm>
            <a:off x="5376672" y="6556248"/>
            <a:ext cx="3200400" cy="18288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850" b="0" i="0" u="none" strike="noStrike" cap="none">
                <a:solidFill>
                  <a:schemeClr val="lt1"/>
                </a:solidFill>
                <a:latin typeface="Calibri"/>
                <a:ea typeface="Calibri"/>
                <a:cs typeface="Calibri"/>
                <a:sym typeface="Calibri"/>
              </a:rPr>
              <a:t>Copyright © 2017, Oracle and/or its affiliates. All rights reserved.  |</a:t>
            </a:r>
            <a:endParaRPr/>
          </a:p>
        </p:txBody>
      </p:sp>
      <p:pic>
        <p:nvPicPr>
          <p:cNvPr id="92" name="Google Shape;92;p9" descr="Oracle logo in white on red staging background" title="Oracle red badge logo"/>
          <p:cNvPicPr preferRelativeResize="0"/>
          <p:nvPr/>
        </p:nvPicPr>
        <p:blipFill rotWithShape="1">
          <a:blip r:embed="rId3">
            <a:alphaModFix/>
          </a:blip>
          <a:srcRect/>
          <a:stretch/>
        </p:blipFill>
        <p:spPr>
          <a:xfrm>
            <a:off x="530352" y="6263640"/>
            <a:ext cx="1625138" cy="594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 name="Google Shape;95;p10"/>
          <p:cNvSpPr txBox="1">
            <a:spLocks noGrp="1"/>
          </p:cNvSpPr>
          <p:nvPr>
            <p:ph type="body" idx="1"/>
          </p:nvPr>
        </p:nvSpPr>
        <p:spPr>
          <a:xfrm>
            <a:off x="531151" y="1524001"/>
            <a:ext cx="11126522" cy="4419600"/>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6" name="Google Shape;96;p10"/>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10"/>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10"/>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99"/>
        <p:cNvGrpSpPr/>
        <p:nvPr/>
      </p:nvGrpSpPr>
      <p:grpSpPr>
        <a:xfrm>
          <a:off x="0" y="0"/>
          <a:ext cx="0" cy="0"/>
          <a:chOff x="0" y="0"/>
          <a:chExt cx="0" cy="0"/>
        </a:xfrm>
      </p:grpSpPr>
      <p:sp>
        <p:nvSpPr>
          <p:cNvPr id="100" name="Google Shape;100;p11"/>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11"/>
          <p:cNvSpPr txBox="1">
            <a:spLocks noGrp="1"/>
          </p:cNvSpPr>
          <p:nvPr>
            <p:ph type="body" idx="1"/>
          </p:nvPr>
        </p:nvSpPr>
        <p:spPr>
          <a:xfrm>
            <a:off x="531151" y="1981200"/>
            <a:ext cx="11126522" cy="3962400"/>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02" name="Google Shape;102;p11"/>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11"/>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11"/>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1"/>
          <p:cNvSpPr txBox="1">
            <a:spLocks noGrp="1"/>
          </p:cNvSpPr>
          <p:nvPr>
            <p:ph type="body" idx="2"/>
          </p:nvPr>
        </p:nvSpPr>
        <p:spPr>
          <a:xfrm>
            <a:off x="531813" y="1373741"/>
            <a:ext cx="11125199" cy="343299"/>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999B9C"/>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2400"/>
              <a:buFont typeface="Arial"/>
              <a:buNone/>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gram Agenda">
  <p:cSld name="Program Agenda">
    <p:spTree>
      <p:nvGrpSpPr>
        <p:cNvPr id="1" name="Shape 106"/>
        <p:cNvGrpSpPr/>
        <p:nvPr/>
      </p:nvGrpSpPr>
      <p:grpSpPr>
        <a:xfrm>
          <a:off x="0" y="0"/>
          <a:ext cx="0" cy="0"/>
          <a:chOff x="0" y="0"/>
          <a:chExt cx="0" cy="0"/>
        </a:xfrm>
      </p:grpSpPr>
      <p:sp>
        <p:nvSpPr>
          <p:cNvPr id="107" name="Google Shape;107;p12"/>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2"/>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12"/>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2"/>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2"/>
          <p:cNvSpPr txBox="1">
            <a:spLocks noGrp="1"/>
          </p:cNvSpPr>
          <p:nvPr>
            <p:ph type="body" idx="1"/>
          </p:nvPr>
        </p:nvSpPr>
        <p:spPr>
          <a:xfrm>
            <a:off x="2795931" y="1981199"/>
            <a:ext cx="8861082" cy="3962401"/>
          </a:xfrm>
          <a:prstGeom prst="rect">
            <a:avLst/>
          </a:prstGeom>
          <a:noFill/>
          <a:ln>
            <a:noFill/>
          </a:ln>
        </p:spPr>
        <p:txBody>
          <a:bodyPr spcFirstLastPara="1" wrap="square" lIns="0" tIns="0" rIns="0" bIns="0" anchor="t" anchorCtr="0"/>
          <a:lstStyle>
            <a:lvl1pPr marL="457200" marR="0" lvl="0" indent="-228600" algn="l" rtl="0">
              <a:lnSpc>
                <a:spcPct val="90000"/>
              </a:lnSpc>
              <a:spcBef>
                <a:spcPts val="24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4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4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4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24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24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24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24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2400"/>
              </a:spcBef>
              <a:spcAft>
                <a:spcPts val="0"/>
              </a:spcAft>
              <a:buClr>
                <a:srgbClr val="999B9C"/>
              </a:buClr>
              <a:buSzPts val="2800"/>
              <a:buFont typeface="Arial"/>
              <a:buNone/>
              <a:defRPr sz="2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without Picture" type="secHead">
  <p:cSld name="SECTION_HEADER">
    <p:spTree>
      <p:nvGrpSpPr>
        <p:cNvPr id="1" name="Shape 112"/>
        <p:cNvGrpSpPr/>
        <p:nvPr/>
      </p:nvGrpSpPr>
      <p:grpSpPr>
        <a:xfrm>
          <a:off x="0" y="0"/>
          <a:ext cx="0" cy="0"/>
          <a:chOff x="0" y="0"/>
          <a:chExt cx="0" cy="0"/>
        </a:xfrm>
      </p:grpSpPr>
      <p:sp>
        <p:nvSpPr>
          <p:cNvPr id="113" name="Google Shape;113;p13"/>
          <p:cNvSpPr txBox="1">
            <a:spLocks noGrp="1"/>
          </p:cNvSpPr>
          <p:nvPr>
            <p:ph type="title"/>
          </p:nvPr>
        </p:nvSpPr>
        <p:spPr>
          <a:xfrm>
            <a:off x="531813" y="2600324"/>
            <a:ext cx="11125200" cy="13716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4800"/>
              <a:buFont typeface="Calibri"/>
              <a:buNone/>
              <a:defRPr sz="48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4" name="Google Shape;114;p13"/>
          <p:cNvSpPr txBox="1">
            <a:spLocks noGrp="1"/>
          </p:cNvSpPr>
          <p:nvPr>
            <p:ph type="body" idx="1"/>
          </p:nvPr>
        </p:nvSpPr>
        <p:spPr>
          <a:xfrm>
            <a:off x="531813" y="4038598"/>
            <a:ext cx="11125200" cy="914400"/>
          </a:xfrm>
          <a:prstGeom prst="rect">
            <a:avLst/>
          </a:prstGeom>
          <a:noFill/>
          <a:ln>
            <a:noFill/>
          </a:ln>
        </p:spPr>
        <p:txBody>
          <a:bodyPr spcFirstLastPara="1" wrap="square" lIns="0" tIns="0" rIns="0" bIns="0" anchor="t" anchorCtr="0"/>
          <a:lstStyle>
            <a:lvl1pPr marL="457200" marR="0" lvl="0" indent="-228600" algn="l" rtl="0">
              <a:lnSpc>
                <a:spcPct val="90000"/>
              </a:lnSpc>
              <a:spcBef>
                <a:spcPts val="0"/>
              </a:spcBef>
              <a:spcAft>
                <a:spcPts val="0"/>
              </a:spcAft>
              <a:buClr>
                <a:srgbClr val="999B9C"/>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800"/>
              </a:spcBef>
              <a:spcAft>
                <a:spcPts val="0"/>
              </a:spcAft>
              <a:buClr>
                <a:srgbClr val="999B9C"/>
              </a:buClr>
              <a:buSzPts val="1800"/>
              <a:buFont typeface="Arial"/>
              <a:buNone/>
              <a:defRPr sz="1800" b="0" i="0" u="none" strike="noStrike" cap="none">
                <a:solidFill>
                  <a:srgbClr val="98999A"/>
                </a:solidFill>
                <a:latin typeface="Calibri"/>
                <a:ea typeface="Calibri"/>
                <a:cs typeface="Calibri"/>
                <a:sym typeface="Calibri"/>
              </a:defRPr>
            </a:lvl2pPr>
            <a:lvl3pPr marL="1371600" marR="0" lvl="2" indent="-228600" algn="l" rtl="0">
              <a:lnSpc>
                <a:spcPct val="90000"/>
              </a:lnSpc>
              <a:spcBef>
                <a:spcPts val="600"/>
              </a:spcBef>
              <a:spcAft>
                <a:spcPts val="0"/>
              </a:spcAft>
              <a:buClr>
                <a:srgbClr val="999B9C"/>
              </a:buClr>
              <a:buSzPts val="1600"/>
              <a:buFont typeface="Arial"/>
              <a:buNone/>
              <a:defRPr sz="1600" b="0" i="0" u="none" strike="noStrike" cap="none">
                <a:solidFill>
                  <a:srgbClr val="98999A"/>
                </a:solidFill>
                <a:latin typeface="Calibri"/>
                <a:ea typeface="Calibri"/>
                <a:cs typeface="Calibri"/>
                <a:sym typeface="Calibri"/>
              </a:defRPr>
            </a:lvl3pPr>
            <a:lvl4pPr marL="1828800" marR="0" lvl="3" indent="-228600" algn="l" rtl="0">
              <a:lnSpc>
                <a:spcPct val="90000"/>
              </a:lnSpc>
              <a:spcBef>
                <a:spcPts val="600"/>
              </a:spcBef>
              <a:spcAft>
                <a:spcPts val="0"/>
              </a:spcAft>
              <a:buClr>
                <a:srgbClr val="999B9C"/>
              </a:buClr>
              <a:buSzPts val="1400"/>
              <a:buFont typeface="Arial"/>
              <a:buNone/>
              <a:defRPr sz="1400" b="0" i="0" u="none" strike="noStrike" cap="none">
                <a:solidFill>
                  <a:srgbClr val="98999A"/>
                </a:solidFill>
                <a:latin typeface="Calibri"/>
                <a:ea typeface="Calibri"/>
                <a:cs typeface="Calibri"/>
                <a:sym typeface="Calibri"/>
              </a:defRPr>
            </a:lvl4pPr>
            <a:lvl5pPr marL="2286000" marR="0" lvl="4" indent="-228600" algn="l" rtl="0">
              <a:lnSpc>
                <a:spcPct val="90000"/>
              </a:lnSpc>
              <a:spcBef>
                <a:spcPts val="600"/>
              </a:spcBef>
              <a:spcAft>
                <a:spcPts val="0"/>
              </a:spcAft>
              <a:buClr>
                <a:srgbClr val="999B9C"/>
              </a:buClr>
              <a:buSzPts val="1400"/>
              <a:buFont typeface="Arial"/>
              <a:buNone/>
              <a:defRPr sz="1400" b="0" i="0" u="none" strike="noStrike" cap="none">
                <a:solidFill>
                  <a:srgbClr val="98999A"/>
                </a:solidFill>
                <a:latin typeface="Calibri"/>
                <a:ea typeface="Calibri"/>
                <a:cs typeface="Calibri"/>
                <a:sym typeface="Calibri"/>
              </a:defRPr>
            </a:lvl5pPr>
            <a:lvl6pPr marL="2743200" marR="0" lvl="5" indent="-228600" algn="l" rtl="0">
              <a:lnSpc>
                <a:spcPct val="90000"/>
              </a:lnSpc>
              <a:spcBef>
                <a:spcPts val="600"/>
              </a:spcBef>
              <a:spcAft>
                <a:spcPts val="0"/>
              </a:spcAft>
              <a:buClr>
                <a:srgbClr val="999B9C"/>
              </a:buClr>
              <a:buSzPts val="1400"/>
              <a:buFont typeface="Arial"/>
              <a:buNone/>
              <a:defRPr sz="1400" b="0" i="0" u="none" strike="noStrike" cap="none">
                <a:solidFill>
                  <a:srgbClr val="98999A"/>
                </a:solidFill>
                <a:latin typeface="Calibri"/>
                <a:ea typeface="Calibri"/>
                <a:cs typeface="Calibri"/>
                <a:sym typeface="Calibri"/>
              </a:defRPr>
            </a:lvl6pPr>
            <a:lvl7pPr marL="3200400" marR="0" lvl="6" indent="-228600" algn="l" rtl="0">
              <a:lnSpc>
                <a:spcPct val="90000"/>
              </a:lnSpc>
              <a:spcBef>
                <a:spcPts val="600"/>
              </a:spcBef>
              <a:spcAft>
                <a:spcPts val="0"/>
              </a:spcAft>
              <a:buClr>
                <a:srgbClr val="999B9C"/>
              </a:buClr>
              <a:buSzPts val="1400"/>
              <a:buFont typeface="Arial"/>
              <a:buNone/>
              <a:defRPr sz="1400" b="0" i="0" u="none" strike="noStrike" cap="none">
                <a:solidFill>
                  <a:srgbClr val="98999A"/>
                </a:solidFill>
                <a:latin typeface="Calibri"/>
                <a:ea typeface="Calibri"/>
                <a:cs typeface="Calibri"/>
                <a:sym typeface="Calibri"/>
              </a:defRPr>
            </a:lvl7pPr>
            <a:lvl8pPr marL="3657600" marR="0" lvl="7" indent="-228600" algn="l" rtl="0">
              <a:lnSpc>
                <a:spcPct val="90000"/>
              </a:lnSpc>
              <a:spcBef>
                <a:spcPts val="600"/>
              </a:spcBef>
              <a:spcAft>
                <a:spcPts val="0"/>
              </a:spcAft>
              <a:buClr>
                <a:srgbClr val="999B9C"/>
              </a:buClr>
              <a:buSzPts val="1400"/>
              <a:buFont typeface="Arial"/>
              <a:buNone/>
              <a:defRPr sz="1400" b="0" i="0" u="none" strike="noStrike" cap="none">
                <a:solidFill>
                  <a:srgbClr val="98999A"/>
                </a:solidFill>
                <a:latin typeface="Calibri"/>
                <a:ea typeface="Calibri"/>
                <a:cs typeface="Calibri"/>
                <a:sym typeface="Calibri"/>
              </a:defRPr>
            </a:lvl8pPr>
            <a:lvl9pPr marL="4114800" marR="0" lvl="8" indent="-228600" algn="l" rtl="0">
              <a:lnSpc>
                <a:spcPct val="90000"/>
              </a:lnSpc>
              <a:spcBef>
                <a:spcPts val="600"/>
              </a:spcBef>
              <a:spcAft>
                <a:spcPts val="0"/>
              </a:spcAft>
              <a:buClr>
                <a:srgbClr val="999B9C"/>
              </a:buClr>
              <a:buSzPts val="1400"/>
              <a:buFont typeface="Arial"/>
              <a:buNone/>
              <a:defRPr sz="1400" b="0" i="0" u="none" strike="noStrike" cap="none">
                <a:solidFill>
                  <a:srgbClr val="98999A"/>
                </a:solidFill>
                <a:latin typeface="Calibri"/>
                <a:ea typeface="Calibri"/>
                <a:cs typeface="Calibri"/>
                <a:sym typeface="Calibri"/>
              </a:defRPr>
            </a:lvl9pPr>
          </a:lstStyle>
          <a:p>
            <a:endParaRPr/>
          </a:p>
        </p:txBody>
      </p:sp>
      <p:sp>
        <p:nvSpPr>
          <p:cNvPr id="115" name="Google Shape;115;p13"/>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13"/>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theme" Target="../theme/theme1.xml"/><Relationship Id="rId4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grpSp>
        <p:nvGrpSpPr>
          <p:cNvPr id="30" name="Google Shape;30;p3"/>
          <p:cNvGrpSpPr/>
          <p:nvPr/>
        </p:nvGrpSpPr>
        <p:grpSpPr>
          <a:xfrm>
            <a:off x="0" y="0"/>
            <a:ext cx="12189398" cy="6858000"/>
            <a:chOff x="0" y="0"/>
            <a:chExt cx="12189398" cy="6858000"/>
          </a:xfrm>
        </p:grpSpPr>
        <p:sp>
          <p:nvSpPr>
            <p:cNvPr id="31" name="Google Shape;31;p3"/>
            <p:cNvSpPr/>
            <p:nvPr/>
          </p:nvSpPr>
          <p:spPr>
            <a:xfrm>
              <a:off x="0" y="0"/>
              <a:ext cx="193962"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3"/>
            <p:cNvSpPr/>
            <p:nvPr/>
          </p:nvSpPr>
          <p:spPr>
            <a:xfrm>
              <a:off x="11995151" y="0"/>
              <a:ext cx="193960" cy="68580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3"/>
            <p:cNvSpPr/>
            <p:nvPr/>
          </p:nvSpPr>
          <p:spPr>
            <a:xfrm>
              <a:off x="0" y="6400800"/>
              <a:ext cx="12189395" cy="457200"/>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3"/>
            <p:cNvSpPr/>
            <p:nvPr/>
          </p:nvSpPr>
          <p:spPr>
            <a:xfrm>
              <a:off x="0" y="0"/>
              <a:ext cx="12189398" cy="192024"/>
            </a:xfrm>
            <a:prstGeom prst="rect">
              <a:avLst/>
            </a:prstGeom>
            <a:solidFill>
              <a:srgbClr val="D8E1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5" name="Google Shape;35;p3"/>
          <p:cNvSpPr txBox="1">
            <a:spLocks noGrp="1"/>
          </p:cNvSpPr>
          <p:nvPr>
            <p:ph type="title"/>
          </p:nvPr>
        </p:nvSpPr>
        <p:spPr>
          <a:xfrm>
            <a:off x="531812" y="406400"/>
            <a:ext cx="11125200" cy="889000"/>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3"/>
          <p:cNvSpPr txBox="1">
            <a:spLocks noGrp="1"/>
          </p:cNvSpPr>
          <p:nvPr>
            <p:ph type="body" idx="1"/>
          </p:nvPr>
        </p:nvSpPr>
        <p:spPr>
          <a:xfrm>
            <a:off x="531151" y="1524001"/>
            <a:ext cx="11126522" cy="4419600"/>
          </a:xfrm>
          <a:prstGeom prst="rect">
            <a:avLst/>
          </a:prstGeom>
          <a:noFill/>
          <a:ln>
            <a:noFill/>
          </a:ln>
        </p:spPr>
        <p:txBody>
          <a:bodyPr spcFirstLastPara="1" wrap="square" lIns="0" tIns="0" rIns="0" bIns="0" anchor="t" anchorCtr="0"/>
          <a:lstStyle>
            <a:lvl1pPr marL="457200" marR="0" lvl="0" indent="-406400" algn="l" rtl="0">
              <a:lnSpc>
                <a:spcPct val="90000"/>
              </a:lnSpc>
              <a:spcBef>
                <a:spcPts val="1200"/>
              </a:spcBef>
              <a:spcAft>
                <a:spcPts val="0"/>
              </a:spcAft>
              <a:buClr>
                <a:srgbClr val="999B9C"/>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800"/>
              </a:spcBef>
              <a:spcAft>
                <a:spcPts val="0"/>
              </a:spcAft>
              <a:buClr>
                <a:srgbClr val="999B9C"/>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600"/>
              </a:spcBef>
              <a:spcAft>
                <a:spcPts val="0"/>
              </a:spcAft>
              <a:buClr>
                <a:srgbClr val="999B9C"/>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00"/>
              </a:spcBef>
              <a:spcAft>
                <a:spcPts val="0"/>
              </a:spcAft>
              <a:buClr>
                <a:srgbClr val="999B9C"/>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600"/>
              </a:spcBef>
              <a:spcAft>
                <a:spcPts val="0"/>
              </a:spcAft>
              <a:buClr>
                <a:srgbClr val="999B9C"/>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3"/>
          <p:cNvSpPr txBox="1">
            <a:spLocks noGrp="1"/>
          </p:cNvSpPr>
          <p:nvPr>
            <p:ph type="dt" idx="10"/>
          </p:nvPr>
        </p:nvSpPr>
        <p:spPr>
          <a:xfrm>
            <a:off x="4182130" y="6556248"/>
            <a:ext cx="1226398" cy="182880"/>
          </a:xfrm>
          <a:prstGeom prst="rect">
            <a:avLst/>
          </a:prstGeom>
          <a:noFill/>
          <a:ln>
            <a:noFill/>
          </a:ln>
        </p:spPr>
        <p:txBody>
          <a:bodyPr spcFirstLastPara="1" wrap="square" lIns="0" tIns="0" rIns="0" bIns="0" anchor="ctr" anchorCtr="0"/>
          <a:lstStyle>
            <a:lvl1pPr marR="0" lvl="0" algn="r"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3"/>
          <p:cNvSpPr txBox="1">
            <a:spLocks noGrp="1"/>
          </p:cNvSpPr>
          <p:nvPr>
            <p:ph type="ftr" idx="11"/>
          </p:nvPr>
        </p:nvSpPr>
        <p:spPr>
          <a:xfrm>
            <a:off x="8621423" y="6556248"/>
            <a:ext cx="2743200"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3"/>
          <p:cNvSpPr txBox="1">
            <a:spLocks noGrp="1"/>
          </p:cNvSpPr>
          <p:nvPr>
            <p:ph type="sldNum" idx="12"/>
          </p:nvPr>
        </p:nvSpPr>
        <p:spPr>
          <a:xfrm>
            <a:off x="11276011" y="6556248"/>
            <a:ext cx="381661"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50" b="0" i="0" u="none" strike="noStrike" cap="none">
                <a:solidFill>
                  <a:schemeClr val="dk1"/>
                </a:solidFill>
                <a:latin typeface="Calibri"/>
                <a:ea typeface="Calibri"/>
                <a:cs typeface="Calibri"/>
                <a:sym typeface="Calibri"/>
              </a:defRPr>
            </a:lvl1pPr>
            <a:lvl2pPr marL="0" marR="0" lvl="1" indent="0" algn="r" rtl="0">
              <a:spcBef>
                <a:spcPts val="0"/>
              </a:spcBef>
              <a:buNone/>
              <a:defRPr sz="850" b="0" i="0" u="none" strike="noStrike" cap="none">
                <a:solidFill>
                  <a:schemeClr val="dk1"/>
                </a:solidFill>
                <a:latin typeface="Calibri"/>
                <a:ea typeface="Calibri"/>
                <a:cs typeface="Calibri"/>
                <a:sym typeface="Calibri"/>
              </a:defRPr>
            </a:lvl2pPr>
            <a:lvl3pPr marL="0" marR="0" lvl="2" indent="0" algn="r" rtl="0">
              <a:spcBef>
                <a:spcPts val="0"/>
              </a:spcBef>
              <a:buNone/>
              <a:defRPr sz="850" b="0" i="0" u="none" strike="noStrike" cap="none">
                <a:solidFill>
                  <a:schemeClr val="dk1"/>
                </a:solidFill>
                <a:latin typeface="Calibri"/>
                <a:ea typeface="Calibri"/>
                <a:cs typeface="Calibri"/>
                <a:sym typeface="Calibri"/>
              </a:defRPr>
            </a:lvl3pPr>
            <a:lvl4pPr marL="0" marR="0" lvl="3" indent="0" algn="r" rtl="0">
              <a:spcBef>
                <a:spcPts val="0"/>
              </a:spcBef>
              <a:buNone/>
              <a:defRPr sz="850" b="0" i="0" u="none" strike="noStrike" cap="none">
                <a:solidFill>
                  <a:schemeClr val="dk1"/>
                </a:solidFill>
                <a:latin typeface="Calibri"/>
                <a:ea typeface="Calibri"/>
                <a:cs typeface="Calibri"/>
                <a:sym typeface="Calibri"/>
              </a:defRPr>
            </a:lvl4pPr>
            <a:lvl5pPr marL="0" marR="0" lvl="4" indent="0" algn="r" rtl="0">
              <a:spcBef>
                <a:spcPts val="0"/>
              </a:spcBef>
              <a:buNone/>
              <a:defRPr sz="850" b="0" i="0" u="none" strike="noStrike" cap="none">
                <a:solidFill>
                  <a:schemeClr val="dk1"/>
                </a:solidFill>
                <a:latin typeface="Calibri"/>
                <a:ea typeface="Calibri"/>
                <a:cs typeface="Calibri"/>
                <a:sym typeface="Calibri"/>
              </a:defRPr>
            </a:lvl5pPr>
            <a:lvl6pPr marL="0" marR="0" lvl="5" indent="0" algn="r" rtl="0">
              <a:spcBef>
                <a:spcPts val="0"/>
              </a:spcBef>
              <a:buNone/>
              <a:defRPr sz="850" b="0" i="0" u="none" strike="noStrike" cap="none">
                <a:solidFill>
                  <a:schemeClr val="dk1"/>
                </a:solidFill>
                <a:latin typeface="Calibri"/>
                <a:ea typeface="Calibri"/>
                <a:cs typeface="Calibri"/>
                <a:sym typeface="Calibri"/>
              </a:defRPr>
            </a:lvl6pPr>
            <a:lvl7pPr marL="0" marR="0" lvl="6" indent="0" algn="r" rtl="0">
              <a:spcBef>
                <a:spcPts val="0"/>
              </a:spcBef>
              <a:buNone/>
              <a:defRPr sz="850" b="0" i="0" u="none" strike="noStrike" cap="none">
                <a:solidFill>
                  <a:schemeClr val="dk1"/>
                </a:solidFill>
                <a:latin typeface="Calibri"/>
                <a:ea typeface="Calibri"/>
                <a:cs typeface="Calibri"/>
                <a:sym typeface="Calibri"/>
              </a:defRPr>
            </a:lvl7pPr>
            <a:lvl8pPr marL="0" marR="0" lvl="7" indent="0" algn="r" rtl="0">
              <a:spcBef>
                <a:spcPts val="0"/>
              </a:spcBef>
              <a:buNone/>
              <a:defRPr sz="850" b="0" i="0" u="none" strike="noStrike" cap="none">
                <a:solidFill>
                  <a:schemeClr val="dk1"/>
                </a:solidFill>
                <a:latin typeface="Calibri"/>
                <a:ea typeface="Calibri"/>
                <a:cs typeface="Calibri"/>
                <a:sym typeface="Calibri"/>
              </a:defRPr>
            </a:lvl8pPr>
            <a:lvl9pPr marL="0" marR="0" lvl="8" indent="0" algn="r" rtl="0">
              <a:spcBef>
                <a:spcPts val="0"/>
              </a:spcBef>
              <a:buNone/>
              <a:defRPr sz="85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3"/>
          <p:cNvSpPr txBox="1"/>
          <p:nvPr/>
        </p:nvSpPr>
        <p:spPr>
          <a:xfrm>
            <a:off x="5376672" y="6556248"/>
            <a:ext cx="3200400" cy="18288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850" b="0" i="0" u="none" strike="noStrike" cap="none">
                <a:solidFill>
                  <a:schemeClr val="dk1"/>
                </a:solidFill>
                <a:latin typeface="Calibri"/>
                <a:ea typeface="Calibri"/>
                <a:cs typeface="Calibri"/>
                <a:sym typeface="Calibri"/>
              </a:rPr>
              <a:t>Copyright © 2017, Oracle and/or its affiliates. All rights reserved.  |</a:t>
            </a:r>
            <a:endParaRPr/>
          </a:p>
        </p:txBody>
      </p:sp>
      <p:pic>
        <p:nvPicPr>
          <p:cNvPr id="41" name="Google Shape;41;p3" descr="Oracle logo in white on red staging background" title="Oracle red badge logo"/>
          <p:cNvPicPr preferRelativeResize="0"/>
          <p:nvPr/>
        </p:nvPicPr>
        <p:blipFill rotWithShape="1">
          <a:blip r:embed="rId40">
            <a:alphaModFix/>
          </a:blip>
          <a:srcRect/>
          <a:stretch/>
        </p:blipFill>
        <p:spPr>
          <a:xfrm>
            <a:off x="530352" y="6263640"/>
            <a:ext cx="1625138" cy="5943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16.png"/><Relationship Id="rId5" Type="http://schemas.openxmlformats.org/officeDocument/2006/relationships/image" Target="../media/image24.png"/><Relationship Id="rId6" Type="http://schemas.microsoft.com/office/2007/relationships/hdphoto" Target="../media/hdphoto1.wdp"/><Relationship Id="rId7" Type="http://schemas.microsoft.com/office/2007/relationships/hdphoto" Target="../media/hdphoto2.wdp"/><Relationship Id="rId8" Type="http://schemas.microsoft.com/office/2007/relationships/hdphoto" Target="../media/hdphoto3.wdp"/><Relationship Id="rId9" Type="http://schemas.openxmlformats.org/officeDocument/2006/relationships/image" Target="../media/image25.png"/><Relationship Id="rId10"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7.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1763" y="508421"/>
            <a:ext cx="11125199" cy="1470025"/>
          </a:xfrm>
        </p:spPr>
        <p:txBody>
          <a:bodyPr/>
          <a:lstStyle/>
          <a:p>
            <a:r>
              <a:rPr lang="en-US" dirty="0" smtClean="0"/>
              <a:t>Overview</a:t>
            </a:r>
            <a:endParaRPr lang="en-US" dirty="0"/>
          </a:p>
        </p:txBody>
      </p:sp>
      <p:sp>
        <p:nvSpPr>
          <p:cNvPr id="3" name="Subtitle 2"/>
          <p:cNvSpPr>
            <a:spLocks noGrp="1"/>
          </p:cNvSpPr>
          <p:nvPr>
            <p:ph type="subTitle" idx="1"/>
          </p:nvPr>
        </p:nvSpPr>
        <p:spPr/>
        <p:txBody>
          <a:bodyPr/>
          <a:lstStyle/>
          <a:p>
            <a:pPr>
              <a:lnSpc>
                <a:spcPct val="150000"/>
              </a:lnSpc>
              <a:buFont typeface="Arial" charset="0"/>
              <a:buChar char="•"/>
            </a:pPr>
            <a:r>
              <a:rPr lang="en-US" dirty="0" smtClean="0"/>
              <a:t>Digital Assistant use-case</a:t>
            </a:r>
          </a:p>
          <a:p>
            <a:pPr>
              <a:lnSpc>
                <a:spcPct val="150000"/>
              </a:lnSpc>
              <a:buFont typeface="Arial" charset="0"/>
              <a:buChar char="•"/>
            </a:pPr>
            <a:r>
              <a:rPr lang="en-US" dirty="0" smtClean="0"/>
              <a:t>Demo</a:t>
            </a:r>
          </a:p>
          <a:p>
            <a:pPr>
              <a:lnSpc>
                <a:spcPct val="150000"/>
              </a:lnSpc>
              <a:buFont typeface="Arial" charset="0"/>
              <a:buChar char="•"/>
            </a:pPr>
            <a:r>
              <a:rPr lang="en-US" dirty="0" smtClean="0"/>
              <a:t>Notional Architecture</a:t>
            </a:r>
          </a:p>
          <a:p>
            <a:pPr>
              <a:lnSpc>
                <a:spcPct val="150000"/>
              </a:lnSpc>
              <a:buFont typeface="Arial" charset="0"/>
              <a:buChar char="•"/>
            </a:pPr>
            <a:r>
              <a:rPr lang="en-US" dirty="0" err="1" smtClean="0"/>
              <a:t>Blockchain</a:t>
            </a:r>
            <a:r>
              <a:rPr lang="en-US" dirty="0" smtClean="0"/>
              <a:t> use-case</a:t>
            </a:r>
          </a:p>
          <a:p>
            <a:pPr>
              <a:lnSpc>
                <a:spcPct val="150000"/>
              </a:lnSpc>
              <a:buFont typeface="Arial" charset="0"/>
              <a:buChar char="•"/>
            </a:pPr>
            <a:r>
              <a:rPr lang="en-US" dirty="0" smtClean="0"/>
              <a:t>Demo</a:t>
            </a:r>
          </a:p>
          <a:p>
            <a:pPr>
              <a:lnSpc>
                <a:spcPct val="150000"/>
              </a:lnSpc>
              <a:buFont typeface="Arial" charset="0"/>
              <a:buChar char="•"/>
            </a:pPr>
            <a:r>
              <a:rPr lang="en-US" dirty="0" smtClean="0"/>
              <a:t>Notional Architecture</a:t>
            </a:r>
            <a:endParaRPr lang="en-US" dirty="0"/>
          </a:p>
        </p:txBody>
      </p:sp>
      <p:pic>
        <p:nvPicPr>
          <p:cNvPr id="8" name="Google Shape;376;p44" descr="Oracle logo in white on red staging background" title="Oracle red badge logo"/>
          <p:cNvPicPr preferRelativeResize="0"/>
          <p:nvPr/>
        </p:nvPicPr>
        <p:blipFill rotWithShape="1">
          <a:blip r:embed="rId3">
            <a:alphaModFix/>
          </a:blip>
          <a:srcRect/>
          <a:stretch/>
        </p:blipFill>
        <p:spPr>
          <a:xfrm>
            <a:off x="541465" y="6263640"/>
            <a:ext cx="1625138" cy="594360"/>
          </a:xfrm>
          <a:prstGeom prst="rect">
            <a:avLst/>
          </a:prstGeom>
          <a:noFill/>
          <a:ln>
            <a:noFill/>
          </a:ln>
        </p:spPr>
      </p:pic>
    </p:spTree>
    <p:extLst>
      <p:ext uri="{BB962C8B-B14F-4D97-AF65-F5344CB8AC3E}">
        <p14:creationId xmlns:p14="http://schemas.microsoft.com/office/powerpoint/2010/main" val="29397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44"/>
          <p:cNvSpPr/>
          <p:nvPr/>
        </p:nvSpPr>
        <p:spPr>
          <a:xfrm>
            <a:off x="1588" y="0"/>
            <a:ext cx="12188825" cy="99405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 name="Google Shape;378;p44"/>
          <p:cNvSpPr/>
          <p:nvPr/>
        </p:nvSpPr>
        <p:spPr>
          <a:xfrm>
            <a:off x="0" y="3013"/>
            <a:ext cx="9930806" cy="782444"/>
          </a:xfrm>
          <a:custGeom>
            <a:avLst/>
            <a:gdLst/>
            <a:ahLst/>
            <a:cxnLst/>
            <a:rect l="l" t="t" r="r" b="b"/>
            <a:pathLst>
              <a:path w="10000" h="10000" extrusionOk="0">
                <a:moveTo>
                  <a:pt x="0" y="0"/>
                </a:moveTo>
                <a:lnTo>
                  <a:pt x="10000" y="0"/>
                </a:lnTo>
                <a:lnTo>
                  <a:pt x="7296" y="10000"/>
                </a:lnTo>
                <a:lnTo>
                  <a:pt x="0" y="10000"/>
                </a:lnTo>
                <a:lnTo>
                  <a:pt x="0" y="0"/>
                </a:lnTo>
                <a:close/>
              </a:path>
            </a:pathLst>
          </a:custGeom>
          <a:solidFill>
            <a:srgbClr val="000000">
              <a:alpha val="768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9" name="Google Shape;379;p44"/>
          <p:cNvPicPr preferRelativeResize="0"/>
          <p:nvPr/>
        </p:nvPicPr>
        <p:blipFill rotWithShape="1">
          <a:blip r:embed="rId3">
            <a:alphaModFix/>
          </a:blip>
          <a:srcRect/>
          <a:stretch/>
        </p:blipFill>
        <p:spPr>
          <a:xfrm>
            <a:off x="9349331" y="145051"/>
            <a:ext cx="2645669" cy="719329"/>
          </a:xfrm>
          <a:prstGeom prst="rect">
            <a:avLst/>
          </a:prstGeom>
          <a:noFill/>
          <a:ln>
            <a:noFill/>
          </a:ln>
        </p:spPr>
      </p:pic>
      <p:sp>
        <p:nvSpPr>
          <p:cNvPr id="382" name="Google Shape;382;p44"/>
          <p:cNvSpPr txBox="1"/>
          <p:nvPr/>
        </p:nvSpPr>
        <p:spPr>
          <a:xfrm>
            <a:off x="374657" y="240443"/>
            <a:ext cx="7353689" cy="3877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0" i="0" u="none" strike="noStrike" cap="none" dirty="0" smtClean="0">
                <a:solidFill>
                  <a:schemeClr val="lt1"/>
                </a:solidFill>
                <a:latin typeface="Calibri" charset="0"/>
                <a:ea typeface="Calibri" charset="0"/>
                <a:cs typeface="Calibri" charset="0"/>
                <a:sym typeface="Quattrocento Sans"/>
              </a:rPr>
              <a:t>Over-arching design</a:t>
            </a:r>
            <a:endParaRPr sz="2800" b="0" i="0" u="none" strike="noStrike" cap="none" dirty="0">
              <a:solidFill>
                <a:schemeClr val="lt1"/>
              </a:solidFill>
              <a:latin typeface="Calibri" charset="0"/>
              <a:ea typeface="Calibri" charset="0"/>
              <a:cs typeface="Calibri" charset="0"/>
              <a:sym typeface="Quattrocento Sans"/>
            </a:endParaRPr>
          </a:p>
        </p:txBody>
      </p:sp>
      <p:pic>
        <p:nvPicPr>
          <p:cNvPr id="376" name="Google Shape;376;p44" descr="Oracle logo in white on red staging background" title="Oracle red badge logo"/>
          <p:cNvPicPr preferRelativeResize="0"/>
          <p:nvPr/>
        </p:nvPicPr>
        <p:blipFill rotWithShape="1">
          <a:blip r:embed="rId4">
            <a:alphaModFix/>
          </a:blip>
          <a:srcRect/>
          <a:stretch/>
        </p:blipFill>
        <p:spPr>
          <a:xfrm>
            <a:off x="541465" y="6263640"/>
            <a:ext cx="1625138" cy="594360"/>
          </a:xfrm>
          <a:prstGeom prst="rect">
            <a:avLst/>
          </a:prstGeom>
          <a:noFill/>
          <a:ln>
            <a:noFill/>
          </a:ln>
        </p:spPr>
      </p:pic>
      <p:sp>
        <p:nvSpPr>
          <p:cNvPr id="14" name="TextBox 13"/>
          <p:cNvSpPr txBox="1"/>
          <p:nvPr/>
        </p:nvSpPr>
        <p:spPr>
          <a:xfrm>
            <a:off x="2592892" y="3762895"/>
            <a:ext cx="1018903" cy="738664"/>
          </a:xfrm>
          <a:prstGeom prst="rect">
            <a:avLst/>
          </a:prstGeom>
          <a:noFill/>
        </p:spPr>
        <p:txBody>
          <a:bodyPr wrap="square" rtlCol="0">
            <a:spAutoFit/>
          </a:bodyPr>
          <a:lstStyle/>
          <a:p>
            <a:pPr algn="ctr"/>
            <a:r>
              <a:rPr lang="en-US" dirty="0" smtClean="0">
                <a:solidFill>
                  <a:schemeClr val="bg1"/>
                </a:solidFill>
                <a:latin typeface="Calibri" charset="0"/>
                <a:ea typeface="Calibri" charset="0"/>
                <a:cs typeface="Calibri" charset="0"/>
              </a:rPr>
              <a:t>User profile changes</a:t>
            </a:r>
            <a:endParaRPr lang="en-US" dirty="0">
              <a:solidFill>
                <a:schemeClr val="bg1"/>
              </a:solidFill>
              <a:latin typeface="Calibri" charset="0"/>
              <a:ea typeface="Calibri" charset="0"/>
              <a:cs typeface="Calibri" charset="0"/>
            </a:endParaRPr>
          </a:p>
        </p:txBody>
      </p:sp>
      <p:sp>
        <p:nvSpPr>
          <p:cNvPr id="31" name="TextBox 30"/>
          <p:cNvSpPr txBox="1"/>
          <p:nvPr/>
        </p:nvSpPr>
        <p:spPr>
          <a:xfrm>
            <a:off x="7750410" y="3617447"/>
            <a:ext cx="1018903" cy="1092607"/>
          </a:xfrm>
          <a:prstGeom prst="rect">
            <a:avLst/>
          </a:prstGeom>
          <a:noFill/>
        </p:spPr>
        <p:txBody>
          <a:bodyPr wrap="square" rtlCol="0">
            <a:spAutoFit/>
          </a:bodyPr>
          <a:lstStyle/>
          <a:p>
            <a:pPr algn="ctr"/>
            <a:r>
              <a:rPr lang="en-US" sz="1300" dirty="0" smtClean="0">
                <a:solidFill>
                  <a:schemeClr val="bg1"/>
                </a:solidFill>
                <a:latin typeface="Calibri" charset="0"/>
                <a:ea typeface="Calibri" charset="0"/>
                <a:cs typeface="Calibri" charset="0"/>
              </a:rPr>
              <a:t>Users have permanent and transparent record</a:t>
            </a:r>
            <a:endParaRPr lang="en-US" sz="1300" dirty="0">
              <a:solidFill>
                <a:schemeClr val="bg1"/>
              </a:solidFill>
              <a:latin typeface="Calibri" charset="0"/>
              <a:ea typeface="Calibri" charset="0"/>
              <a:cs typeface="Calibri"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2323" y="1445170"/>
            <a:ext cx="7607354" cy="4367349"/>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1766" y="1547496"/>
            <a:ext cx="7228467" cy="4162697"/>
          </a:xfrm>
          <a:prstGeom prst="rect">
            <a:avLst/>
          </a:prstGeom>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a:t>
            </a:fld>
            <a:r>
              <a:rPr lang="en-US" dirty="0" smtClean="0"/>
              <a:t>/6</a:t>
            </a:r>
            <a:endParaRPr lang="uk-UA" dirty="0"/>
          </a:p>
        </p:txBody>
      </p:sp>
    </p:spTree>
    <p:extLst>
      <p:ext uri="{BB962C8B-B14F-4D97-AF65-F5344CB8AC3E}">
        <p14:creationId xmlns:p14="http://schemas.microsoft.com/office/powerpoint/2010/main" val="69991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81"/>
            <a:ext cx="12188825" cy="6856214"/>
          </a:xfrm>
          <a:prstGeom prst="rect">
            <a:avLst/>
          </a:prstGeom>
        </p:spPr>
      </p:pic>
      <p:sp>
        <p:nvSpPr>
          <p:cNvPr id="377" name="Google Shape;377;p44"/>
          <p:cNvSpPr/>
          <p:nvPr/>
        </p:nvSpPr>
        <p:spPr>
          <a:xfrm>
            <a:off x="1588" y="0"/>
            <a:ext cx="12188825" cy="99405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 name="Google Shape;378;p44"/>
          <p:cNvSpPr/>
          <p:nvPr/>
        </p:nvSpPr>
        <p:spPr>
          <a:xfrm>
            <a:off x="0" y="3013"/>
            <a:ext cx="9930806" cy="782444"/>
          </a:xfrm>
          <a:custGeom>
            <a:avLst/>
            <a:gdLst/>
            <a:ahLst/>
            <a:cxnLst/>
            <a:rect l="l" t="t" r="r" b="b"/>
            <a:pathLst>
              <a:path w="10000" h="10000" extrusionOk="0">
                <a:moveTo>
                  <a:pt x="0" y="0"/>
                </a:moveTo>
                <a:lnTo>
                  <a:pt x="10000" y="0"/>
                </a:lnTo>
                <a:lnTo>
                  <a:pt x="7296" y="10000"/>
                </a:lnTo>
                <a:lnTo>
                  <a:pt x="0" y="10000"/>
                </a:lnTo>
                <a:lnTo>
                  <a:pt x="0" y="0"/>
                </a:lnTo>
                <a:close/>
              </a:path>
            </a:pathLst>
          </a:custGeom>
          <a:solidFill>
            <a:srgbClr val="000000">
              <a:alpha val="768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9" name="Google Shape;379;p44"/>
          <p:cNvPicPr preferRelativeResize="0"/>
          <p:nvPr/>
        </p:nvPicPr>
        <p:blipFill rotWithShape="1">
          <a:blip r:embed="rId4">
            <a:alphaModFix/>
          </a:blip>
          <a:srcRect/>
          <a:stretch/>
        </p:blipFill>
        <p:spPr>
          <a:xfrm>
            <a:off x="9349331" y="145051"/>
            <a:ext cx="2645669" cy="719329"/>
          </a:xfrm>
          <a:prstGeom prst="rect">
            <a:avLst/>
          </a:prstGeom>
          <a:noFill/>
          <a:ln>
            <a:noFill/>
          </a:ln>
        </p:spPr>
      </p:pic>
      <p:sp>
        <p:nvSpPr>
          <p:cNvPr id="381" name="Google Shape;381;p44"/>
          <p:cNvSpPr txBox="1"/>
          <p:nvPr/>
        </p:nvSpPr>
        <p:spPr>
          <a:xfrm>
            <a:off x="778371" y="1228984"/>
            <a:ext cx="10632000" cy="4617000"/>
          </a:xfrm>
          <a:prstGeom prst="rect">
            <a:avLst/>
          </a:prstGeom>
          <a:noFill/>
          <a:ln>
            <a:noFill/>
          </a:ln>
        </p:spPr>
        <p:txBody>
          <a:bodyPr spcFirstLastPara="1" wrap="square" lIns="0" tIns="0" rIns="0" bIns="0" anchor="t" anchorCtr="0">
            <a:noAutofit/>
          </a:bodyPr>
          <a:lstStyle/>
          <a:p>
            <a:pPr marL="457200" lvl="0" indent="0" algn="l" rtl="0">
              <a:lnSpc>
                <a:spcPct val="115000"/>
              </a:lnSpc>
              <a:spcBef>
                <a:spcPts val="0"/>
              </a:spcBef>
              <a:spcAft>
                <a:spcPts val="0"/>
              </a:spcAft>
              <a:buNone/>
            </a:pPr>
            <a:endParaRPr sz="2400" dirty="0">
              <a:solidFill>
                <a:schemeClr val="dk1"/>
              </a:solidFill>
              <a:latin typeface="Calibri"/>
              <a:ea typeface="Calibri"/>
              <a:cs typeface="Calibri"/>
              <a:sym typeface="Calibri"/>
            </a:endParaRPr>
          </a:p>
          <a:p>
            <a:pPr marL="457200" marR="0" lvl="0" indent="0" algn="l" rtl="0">
              <a:lnSpc>
                <a:spcPct val="200000"/>
              </a:lnSpc>
              <a:spcBef>
                <a:spcPts val="0"/>
              </a:spcBef>
              <a:spcAft>
                <a:spcPts val="0"/>
              </a:spcAft>
              <a:buNone/>
            </a:pPr>
            <a:endParaRPr sz="2400" dirty="0">
              <a:solidFill>
                <a:schemeClr val="dk1"/>
              </a:solidFill>
              <a:latin typeface="Calibri"/>
              <a:ea typeface="Calibri"/>
              <a:cs typeface="Calibri"/>
              <a:sym typeface="Calibri"/>
            </a:endParaRPr>
          </a:p>
          <a:p>
            <a:pPr marL="457200" marR="0" lvl="0" indent="0" algn="l" rtl="0">
              <a:lnSpc>
                <a:spcPct val="200000"/>
              </a:lnSpc>
              <a:spcBef>
                <a:spcPts val="0"/>
              </a:spcBef>
              <a:spcAft>
                <a:spcPts val="0"/>
              </a:spcAft>
              <a:buNone/>
            </a:pPr>
            <a:endParaRPr sz="2400" dirty="0">
              <a:solidFill>
                <a:schemeClr val="dk1"/>
              </a:solidFill>
              <a:latin typeface="Calibri"/>
              <a:ea typeface="Calibri"/>
              <a:cs typeface="Calibri"/>
              <a:sym typeface="Calibri"/>
            </a:endParaRPr>
          </a:p>
        </p:txBody>
      </p:sp>
      <p:sp>
        <p:nvSpPr>
          <p:cNvPr id="382" name="Google Shape;382;p44"/>
          <p:cNvSpPr txBox="1"/>
          <p:nvPr/>
        </p:nvSpPr>
        <p:spPr>
          <a:xfrm>
            <a:off x="360764" y="230440"/>
            <a:ext cx="7353689" cy="3877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dirty="0" smtClean="0">
                <a:solidFill>
                  <a:schemeClr val="lt1"/>
                </a:solidFill>
                <a:latin typeface="Calibri" charset="0"/>
                <a:ea typeface="Calibri" charset="0"/>
                <a:cs typeface="Calibri" charset="0"/>
                <a:sym typeface="Quattrocento Sans"/>
              </a:rPr>
              <a:t>Onboarding</a:t>
            </a:r>
            <a:r>
              <a:rPr lang="en-US" sz="2800" b="0" i="0" u="none" strike="noStrike" cap="none" dirty="0" smtClean="0">
                <a:solidFill>
                  <a:schemeClr val="lt1"/>
                </a:solidFill>
                <a:latin typeface="Calibri" charset="0"/>
                <a:ea typeface="Calibri" charset="0"/>
                <a:cs typeface="Calibri" charset="0"/>
                <a:sym typeface="Quattrocento Sans"/>
              </a:rPr>
              <a:t> </a:t>
            </a:r>
            <a:r>
              <a:rPr lang="en-US" sz="2800" dirty="0" smtClean="0">
                <a:solidFill>
                  <a:schemeClr val="lt1"/>
                </a:solidFill>
                <a:latin typeface="Calibri" charset="0"/>
                <a:ea typeface="Calibri" charset="0"/>
                <a:cs typeface="Calibri" charset="0"/>
                <a:sym typeface="Quattrocento Sans"/>
              </a:rPr>
              <a:t>Digital Assistant</a:t>
            </a:r>
            <a:endParaRPr sz="2800" b="0" i="0" u="none" strike="noStrike" cap="none" dirty="0">
              <a:solidFill>
                <a:schemeClr val="lt1"/>
              </a:solidFill>
              <a:latin typeface="Calibri" charset="0"/>
              <a:ea typeface="Calibri" charset="0"/>
              <a:cs typeface="Calibri" charset="0"/>
              <a:sym typeface="Quattrocento Sans"/>
            </a:endParaRPr>
          </a:p>
        </p:txBody>
      </p:sp>
      <p:pic>
        <p:nvPicPr>
          <p:cNvPr id="376" name="Google Shape;376;p44" descr="Oracle logo in white on red staging background" title="Oracle red badge logo"/>
          <p:cNvPicPr preferRelativeResize="0"/>
          <p:nvPr/>
        </p:nvPicPr>
        <p:blipFill rotWithShape="1">
          <a:blip r:embed="rId5">
            <a:alphaModFix/>
          </a:blip>
          <a:srcRect/>
          <a:stretch/>
        </p:blipFill>
        <p:spPr>
          <a:xfrm>
            <a:off x="541465" y="6263640"/>
            <a:ext cx="1625138" cy="594360"/>
          </a:xfrm>
          <a:prstGeom prst="rect">
            <a:avLst/>
          </a:prstGeom>
          <a:noFill/>
          <a:ln>
            <a:noFill/>
          </a:ln>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146293">
            <a:off x="939047" y="1434539"/>
            <a:ext cx="4753020" cy="2999232"/>
          </a:xfrm>
          <a:prstGeom prst="rect">
            <a:avLst/>
          </a:prstGeom>
        </p:spPr>
      </p:pic>
      <p:sp>
        <p:nvSpPr>
          <p:cNvPr id="8" name="Oval 7"/>
          <p:cNvSpPr/>
          <p:nvPr/>
        </p:nvSpPr>
        <p:spPr>
          <a:xfrm>
            <a:off x="3643711" y="1146385"/>
            <a:ext cx="1485638" cy="1501021"/>
          </a:xfrm>
          <a:prstGeom prst="ellipse">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510035" y="3780052"/>
            <a:ext cx="1086354" cy="1067570"/>
          </a:xfrm>
          <a:prstGeom prst="ellipse">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10035" y="1862555"/>
            <a:ext cx="1503443" cy="1499841"/>
          </a:xfrm>
          <a:prstGeom prst="ellipse">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791932" y="1403517"/>
            <a:ext cx="1191708" cy="923330"/>
          </a:xfrm>
          <a:prstGeom prst="rect">
            <a:avLst/>
          </a:prstGeom>
          <a:noFill/>
        </p:spPr>
        <p:txBody>
          <a:bodyPr wrap="square" rtlCol="0">
            <a:spAutoFit/>
          </a:bodyPr>
          <a:lstStyle/>
          <a:p>
            <a:pPr algn="ctr"/>
            <a:r>
              <a:rPr lang="en-US" sz="1800" dirty="0" smtClean="0">
                <a:solidFill>
                  <a:schemeClr val="bg1"/>
                </a:solidFill>
                <a:latin typeface="Calibri" charset="0"/>
                <a:ea typeface="Calibri" charset="0"/>
                <a:cs typeface="Calibri" charset="0"/>
              </a:rPr>
              <a:t>Update HCM profile</a:t>
            </a:r>
            <a:endParaRPr lang="en-US" sz="1800" dirty="0">
              <a:solidFill>
                <a:schemeClr val="bg1"/>
              </a:solidFill>
              <a:latin typeface="Calibri" charset="0"/>
              <a:ea typeface="Calibri" charset="0"/>
              <a:cs typeface="Calibri" charset="0"/>
            </a:endParaRPr>
          </a:p>
        </p:txBody>
      </p:sp>
      <p:sp>
        <p:nvSpPr>
          <p:cNvPr id="15" name="TextBox 14"/>
          <p:cNvSpPr txBox="1"/>
          <p:nvPr/>
        </p:nvSpPr>
        <p:spPr>
          <a:xfrm>
            <a:off x="1683499" y="2149683"/>
            <a:ext cx="1108364" cy="923330"/>
          </a:xfrm>
          <a:prstGeom prst="rect">
            <a:avLst/>
          </a:prstGeom>
          <a:noFill/>
        </p:spPr>
        <p:txBody>
          <a:bodyPr wrap="square" rtlCol="0">
            <a:spAutoFit/>
          </a:bodyPr>
          <a:lstStyle/>
          <a:p>
            <a:pPr algn="ctr"/>
            <a:r>
              <a:rPr lang="en-US" sz="1800" dirty="0" smtClean="0">
                <a:solidFill>
                  <a:schemeClr val="bg1"/>
                </a:solidFill>
                <a:latin typeface="Calibri" charset="0"/>
                <a:ea typeface="Calibri" charset="0"/>
                <a:cs typeface="Calibri" charset="0"/>
              </a:rPr>
              <a:t>Benefits and checklist</a:t>
            </a:r>
            <a:endParaRPr lang="en-US" sz="1800" dirty="0">
              <a:solidFill>
                <a:schemeClr val="bg1"/>
              </a:solidFill>
              <a:latin typeface="Calibri" charset="0"/>
              <a:ea typeface="Calibri" charset="0"/>
              <a:cs typeface="Calibri" charset="0"/>
            </a:endParaRPr>
          </a:p>
        </p:txBody>
      </p:sp>
      <p:sp>
        <p:nvSpPr>
          <p:cNvPr id="21" name="TextBox 20"/>
          <p:cNvSpPr txBox="1"/>
          <p:nvPr/>
        </p:nvSpPr>
        <p:spPr>
          <a:xfrm>
            <a:off x="1409581" y="4042670"/>
            <a:ext cx="1316786" cy="553998"/>
          </a:xfrm>
          <a:prstGeom prst="rect">
            <a:avLst/>
          </a:prstGeom>
          <a:noFill/>
        </p:spPr>
        <p:txBody>
          <a:bodyPr wrap="square" rtlCol="0">
            <a:spAutoFit/>
          </a:bodyPr>
          <a:lstStyle/>
          <a:p>
            <a:pPr algn="ctr"/>
            <a:r>
              <a:rPr lang="en-US" sz="1500" dirty="0" smtClean="0">
                <a:solidFill>
                  <a:schemeClr val="bg1"/>
                </a:solidFill>
                <a:latin typeface="Calibri" charset="0"/>
                <a:ea typeface="Calibri" charset="0"/>
                <a:cs typeface="Calibri" charset="0"/>
              </a:rPr>
              <a:t>Notification System</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1142" y="1124020"/>
            <a:ext cx="1798122" cy="5727153"/>
          </a:xfrm>
          <a:prstGeom prst="rect">
            <a:avLst/>
          </a:prstGeom>
        </p:spPr>
      </p:pic>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solidFill>
                  <a:schemeClr val="bg1"/>
                </a:solidFill>
              </a:rPr>
              <a:t>3</a:t>
            </a:fld>
            <a:r>
              <a:rPr lang="en-US" dirty="0" smtClean="0">
                <a:solidFill>
                  <a:schemeClr val="bg1"/>
                </a:solidFill>
              </a:rPr>
              <a:t>/6</a:t>
            </a:r>
            <a:endParaRPr lang="uk-UA" dirty="0">
              <a:solidFill>
                <a:schemeClr val="bg1"/>
              </a:solidFill>
            </a:endParaRPr>
          </a:p>
        </p:txBody>
      </p:sp>
    </p:spTree>
    <p:extLst>
      <p:ext uri="{BB962C8B-B14F-4D97-AF65-F5344CB8AC3E}">
        <p14:creationId xmlns:p14="http://schemas.microsoft.com/office/powerpoint/2010/main" val="123311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13" name="Rectangle 12"/>
          <p:cNvSpPr/>
          <p:nvPr/>
        </p:nvSpPr>
        <p:spPr>
          <a:xfrm>
            <a:off x="8709" y="790546"/>
            <a:ext cx="12188825" cy="606745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Google Shape;390;p45"/>
          <p:cNvSpPr/>
          <p:nvPr/>
        </p:nvSpPr>
        <p:spPr>
          <a:xfrm>
            <a:off x="1588" y="0"/>
            <a:ext cx="12188700" cy="993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 name="Google Shape;391;p45"/>
          <p:cNvSpPr/>
          <p:nvPr/>
        </p:nvSpPr>
        <p:spPr>
          <a:xfrm>
            <a:off x="1588" y="8096"/>
            <a:ext cx="9930800" cy="782450"/>
          </a:xfrm>
          <a:custGeom>
            <a:avLst/>
            <a:gdLst/>
            <a:ahLst/>
            <a:cxnLst/>
            <a:rect l="l" t="t" r="r" b="b"/>
            <a:pathLst>
              <a:path w="10000" h="10000" extrusionOk="0">
                <a:moveTo>
                  <a:pt x="0" y="0"/>
                </a:moveTo>
                <a:lnTo>
                  <a:pt x="10000" y="0"/>
                </a:lnTo>
                <a:lnTo>
                  <a:pt x="7296" y="10000"/>
                </a:lnTo>
                <a:lnTo>
                  <a:pt x="0" y="10000"/>
                </a:lnTo>
                <a:lnTo>
                  <a:pt x="0" y="0"/>
                </a:lnTo>
                <a:close/>
              </a:path>
            </a:pathLst>
          </a:custGeom>
          <a:solidFill>
            <a:srgbClr val="000000">
              <a:alpha val="768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2" name="Google Shape;392;p45"/>
          <p:cNvSpPr txBox="1"/>
          <p:nvPr/>
        </p:nvSpPr>
        <p:spPr>
          <a:xfrm>
            <a:off x="380468" y="205371"/>
            <a:ext cx="7353600" cy="387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0" i="0" u="none" strike="noStrike" cap="none" dirty="0">
                <a:solidFill>
                  <a:schemeClr val="lt1"/>
                </a:solidFill>
                <a:latin typeface="Calibri" charset="0"/>
                <a:ea typeface="Calibri" charset="0"/>
                <a:cs typeface="Calibri" charset="0"/>
                <a:sym typeface="Quattrocento Sans"/>
              </a:rPr>
              <a:t>Notional Architecture</a:t>
            </a:r>
            <a:endParaRPr sz="2800" b="0" i="0" u="none" strike="noStrike" cap="none" dirty="0">
              <a:solidFill>
                <a:schemeClr val="lt1"/>
              </a:solidFill>
              <a:latin typeface="Calibri" charset="0"/>
              <a:ea typeface="Calibri" charset="0"/>
              <a:cs typeface="Calibri" charset="0"/>
              <a:sym typeface="Quattrocento Sans"/>
            </a:endParaRPr>
          </a:p>
        </p:txBody>
      </p:sp>
      <p:pic>
        <p:nvPicPr>
          <p:cNvPr id="393" name="Google Shape;393;p45"/>
          <p:cNvPicPr preferRelativeResize="0"/>
          <p:nvPr/>
        </p:nvPicPr>
        <p:blipFill rotWithShape="1">
          <a:blip r:embed="rId3">
            <a:alphaModFix/>
          </a:blip>
          <a:srcRect/>
          <a:stretch/>
        </p:blipFill>
        <p:spPr>
          <a:xfrm>
            <a:off x="9350736" y="134027"/>
            <a:ext cx="2645668" cy="719329"/>
          </a:xfrm>
          <a:prstGeom prst="rect">
            <a:avLst/>
          </a:prstGeom>
          <a:noFill/>
          <a:ln>
            <a:noFill/>
          </a:ln>
        </p:spPr>
      </p:pic>
      <p:pic>
        <p:nvPicPr>
          <p:cNvPr id="389" name="Google Shape;389;p45" descr="Oracle logo in white on red staging background" title="Oracle red badge logo"/>
          <p:cNvPicPr preferRelativeResize="0"/>
          <p:nvPr/>
        </p:nvPicPr>
        <p:blipFill rotWithShape="1">
          <a:blip r:embed="rId4">
            <a:alphaModFix/>
          </a:blip>
          <a:srcRect/>
          <a:stretch/>
        </p:blipFill>
        <p:spPr>
          <a:xfrm>
            <a:off x="541465" y="6263640"/>
            <a:ext cx="1625138" cy="594360"/>
          </a:xfrm>
          <a:prstGeom prst="rect">
            <a:avLst/>
          </a:prstGeom>
          <a:noFill/>
          <a:ln>
            <a:no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778" y="1470103"/>
            <a:ext cx="8439268" cy="4398264"/>
          </a:xfrm>
          <a:prstGeom prst="rect">
            <a:avLst/>
          </a:prstGeom>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a:t>
            </a:fld>
            <a:r>
              <a:rPr lang="en-US" dirty="0" smtClean="0"/>
              <a:t>/6</a:t>
            </a:r>
            <a:endParaRPr lang="uk-UA" dirty="0"/>
          </a:p>
        </p:txBody>
      </p:sp>
    </p:spTree>
    <p:extLst>
      <p:ext uri="{BB962C8B-B14F-4D97-AF65-F5344CB8AC3E}">
        <p14:creationId xmlns:p14="http://schemas.microsoft.com/office/powerpoint/2010/main" val="65004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655349"/>
            <a:ext cx="12188825" cy="6856214"/>
          </a:xfrm>
          <a:prstGeom prst="rect">
            <a:avLst/>
          </a:prstGeom>
        </p:spPr>
      </p:pic>
      <p:sp>
        <p:nvSpPr>
          <p:cNvPr id="377" name="Google Shape;377;p44"/>
          <p:cNvSpPr/>
          <p:nvPr/>
        </p:nvSpPr>
        <p:spPr>
          <a:xfrm>
            <a:off x="1588" y="0"/>
            <a:ext cx="12188825" cy="99405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 name="Google Shape;378;p44"/>
          <p:cNvSpPr/>
          <p:nvPr/>
        </p:nvSpPr>
        <p:spPr>
          <a:xfrm>
            <a:off x="0" y="3013"/>
            <a:ext cx="9930806" cy="782444"/>
          </a:xfrm>
          <a:custGeom>
            <a:avLst/>
            <a:gdLst/>
            <a:ahLst/>
            <a:cxnLst/>
            <a:rect l="l" t="t" r="r" b="b"/>
            <a:pathLst>
              <a:path w="10000" h="10000" extrusionOk="0">
                <a:moveTo>
                  <a:pt x="0" y="0"/>
                </a:moveTo>
                <a:lnTo>
                  <a:pt x="10000" y="0"/>
                </a:lnTo>
                <a:lnTo>
                  <a:pt x="7296" y="10000"/>
                </a:lnTo>
                <a:lnTo>
                  <a:pt x="0" y="10000"/>
                </a:lnTo>
                <a:lnTo>
                  <a:pt x="0" y="0"/>
                </a:lnTo>
                <a:close/>
              </a:path>
            </a:pathLst>
          </a:custGeom>
          <a:solidFill>
            <a:srgbClr val="000000">
              <a:alpha val="768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9" name="Google Shape;379;p44"/>
          <p:cNvPicPr preferRelativeResize="0"/>
          <p:nvPr/>
        </p:nvPicPr>
        <p:blipFill rotWithShape="1">
          <a:blip r:embed="rId4">
            <a:alphaModFix/>
          </a:blip>
          <a:srcRect/>
          <a:stretch/>
        </p:blipFill>
        <p:spPr>
          <a:xfrm>
            <a:off x="9349331" y="145051"/>
            <a:ext cx="2645669" cy="719329"/>
          </a:xfrm>
          <a:prstGeom prst="rect">
            <a:avLst/>
          </a:prstGeom>
          <a:noFill/>
          <a:ln>
            <a:noFill/>
          </a:ln>
        </p:spPr>
      </p:pic>
      <p:sp>
        <p:nvSpPr>
          <p:cNvPr id="381" name="Google Shape;381;p44"/>
          <p:cNvSpPr txBox="1"/>
          <p:nvPr/>
        </p:nvSpPr>
        <p:spPr>
          <a:xfrm>
            <a:off x="954350" y="1581655"/>
            <a:ext cx="10632000" cy="4617000"/>
          </a:xfrm>
          <a:prstGeom prst="rect">
            <a:avLst/>
          </a:prstGeom>
          <a:noFill/>
          <a:ln>
            <a:noFill/>
          </a:ln>
        </p:spPr>
        <p:txBody>
          <a:bodyPr spcFirstLastPara="1" wrap="square" lIns="0" tIns="0" rIns="0" bIns="0" anchor="t" anchorCtr="0">
            <a:noAutofit/>
          </a:bodyPr>
          <a:lstStyle/>
          <a:p>
            <a:pPr marL="457200" lvl="0" indent="0" algn="l" rtl="0">
              <a:lnSpc>
                <a:spcPct val="115000"/>
              </a:lnSpc>
              <a:spcBef>
                <a:spcPts val="0"/>
              </a:spcBef>
              <a:spcAft>
                <a:spcPts val="0"/>
              </a:spcAft>
              <a:buNone/>
            </a:pPr>
            <a:endParaRPr sz="2400" dirty="0">
              <a:solidFill>
                <a:schemeClr val="dk1"/>
              </a:solidFill>
              <a:latin typeface="Calibri"/>
              <a:ea typeface="Calibri"/>
              <a:cs typeface="Calibri"/>
              <a:sym typeface="Calibri"/>
            </a:endParaRPr>
          </a:p>
          <a:p>
            <a:pPr marL="457200" marR="0" lvl="0" indent="0" algn="l" rtl="0">
              <a:lnSpc>
                <a:spcPct val="200000"/>
              </a:lnSpc>
              <a:spcBef>
                <a:spcPts val="0"/>
              </a:spcBef>
              <a:spcAft>
                <a:spcPts val="0"/>
              </a:spcAft>
              <a:buNone/>
            </a:pPr>
            <a:endParaRPr sz="2400" dirty="0">
              <a:solidFill>
                <a:schemeClr val="dk1"/>
              </a:solidFill>
              <a:latin typeface="Calibri"/>
              <a:ea typeface="Calibri"/>
              <a:cs typeface="Calibri"/>
              <a:sym typeface="Calibri"/>
            </a:endParaRPr>
          </a:p>
          <a:p>
            <a:pPr marL="457200" marR="0" lvl="0" indent="0" algn="l" rtl="0">
              <a:lnSpc>
                <a:spcPct val="200000"/>
              </a:lnSpc>
              <a:spcBef>
                <a:spcPts val="0"/>
              </a:spcBef>
              <a:spcAft>
                <a:spcPts val="0"/>
              </a:spcAft>
              <a:buNone/>
            </a:pPr>
            <a:endParaRPr sz="2400" dirty="0">
              <a:solidFill>
                <a:schemeClr val="dk1"/>
              </a:solidFill>
              <a:latin typeface="Calibri"/>
              <a:ea typeface="Calibri"/>
              <a:cs typeface="Calibri"/>
              <a:sym typeface="Calibri"/>
            </a:endParaRPr>
          </a:p>
        </p:txBody>
      </p:sp>
      <p:sp>
        <p:nvSpPr>
          <p:cNvPr id="382" name="Google Shape;382;p44"/>
          <p:cNvSpPr txBox="1"/>
          <p:nvPr/>
        </p:nvSpPr>
        <p:spPr>
          <a:xfrm>
            <a:off x="374657" y="240443"/>
            <a:ext cx="7353689" cy="3877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dirty="0" err="1" smtClean="0">
                <a:solidFill>
                  <a:schemeClr val="lt1"/>
                </a:solidFill>
                <a:latin typeface="Calibri" charset="0"/>
                <a:ea typeface="Calibri" charset="0"/>
                <a:cs typeface="Calibri" charset="0"/>
                <a:sym typeface="Quattrocento Sans"/>
              </a:rPr>
              <a:t>Blockchain</a:t>
            </a:r>
            <a:endParaRPr sz="2800" b="0" i="0" u="none" strike="noStrike" cap="none" dirty="0">
              <a:solidFill>
                <a:schemeClr val="lt1"/>
              </a:solidFill>
              <a:latin typeface="Calibri" charset="0"/>
              <a:ea typeface="Calibri" charset="0"/>
              <a:cs typeface="Calibri" charset="0"/>
              <a:sym typeface="Quattrocento Sans"/>
            </a:endParaRPr>
          </a:p>
        </p:txBody>
      </p:sp>
      <p:sp>
        <p:nvSpPr>
          <p:cNvPr id="8" name="Oval 7"/>
          <p:cNvSpPr/>
          <p:nvPr/>
        </p:nvSpPr>
        <p:spPr>
          <a:xfrm>
            <a:off x="7527236" y="3381717"/>
            <a:ext cx="1485638" cy="1501021"/>
          </a:xfrm>
          <a:prstGeom prst="ellipse">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100712" y="3381717"/>
            <a:ext cx="1485638" cy="1501021"/>
          </a:xfrm>
          <a:prstGeom prst="ellipse">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949287" y="3389562"/>
            <a:ext cx="1485638" cy="1501021"/>
          </a:xfrm>
          <a:prstGeom prst="ellipse">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371338" y="3389562"/>
            <a:ext cx="1485638" cy="1501021"/>
          </a:xfrm>
          <a:prstGeom prst="ellipse">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Effect>
                      <a14:saturation sat="189000"/>
                    </a14:imgEffect>
                  </a14:imgLayer>
                </a14:imgProps>
              </a:ext>
              <a:ext uri="{28A0092B-C50C-407E-A947-70E740481C1C}">
                <a14:useLocalDpi xmlns:a14="http://schemas.microsoft.com/office/drawing/2010/main" val="0"/>
              </a:ext>
            </a:extLst>
          </a:blip>
          <a:stretch>
            <a:fillRect/>
          </a:stretch>
        </p:blipFill>
        <p:spPr>
          <a:xfrm>
            <a:off x="3770791" y="3707882"/>
            <a:ext cx="1250711" cy="864380"/>
          </a:xfrm>
          <a:prstGeom prst="rect">
            <a:avLst/>
          </a:prstGeom>
        </p:spPr>
      </p:pic>
      <p:pic>
        <p:nvPicPr>
          <p:cNvPr id="26" name="Picture 25"/>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500"/>
                    </a14:imgEffect>
                    <a14:imgEffect>
                      <a14:saturation sat="189000"/>
                    </a14:imgEffect>
                  </a14:imgLayer>
                </a14:imgProps>
              </a:ext>
              <a:ext uri="{28A0092B-C50C-407E-A947-70E740481C1C}">
                <a14:useLocalDpi xmlns:a14="http://schemas.microsoft.com/office/drawing/2010/main" val="0"/>
              </a:ext>
            </a:extLst>
          </a:blip>
          <a:stretch>
            <a:fillRect/>
          </a:stretch>
        </p:blipFill>
        <p:spPr>
          <a:xfrm>
            <a:off x="8941690" y="3700037"/>
            <a:ext cx="1250711" cy="864380"/>
          </a:xfrm>
          <a:prstGeom prst="rect">
            <a:avLst/>
          </a:prstGeom>
        </p:spPr>
      </p:pic>
      <p:pic>
        <p:nvPicPr>
          <p:cNvPr id="27" name="Picture 26"/>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1500"/>
                    </a14:imgEffect>
                    <a14:imgEffect>
                      <a14:saturation sat="189000"/>
                    </a14:imgEffect>
                  </a14:imgLayer>
                </a14:imgProps>
              </a:ext>
              <a:ext uri="{28A0092B-C50C-407E-A947-70E740481C1C}">
                <a14:useLocalDpi xmlns:a14="http://schemas.microsoft.com/office/drawing/2010/main" val="0"/>
              </a:ext>
            </a:extLst>
          </a:blip>
          <a:stretch>
            <a:fillRect/>
          </a:stretch>
        </p:blipFill>
        <p:spPr>
          <a:xfrm>
            <a:off x="6358397" y="3700037"/>
            <a:ext cx="1250711" cy="86438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657" y="2377441"/>
            <a:ext cx="1996681" cy="4147996"/>
          </a:xfrm>
          <a:prstGeom prst="rect">
            <a:avLst/>
          </a:prstGeom>
        </p:spPr>
      </p:pic>
      <p:pic>
        <p:nvPicPr>
          <p:cNvPr id="376" name="Google Shape;376;p44" descr="Oracle logo in white on red staging background" title="Oracle red badge logo"/>
          <p:cNvPicPr preferRelativeResize="0"/>
          <p:nvPr/>
        </p:nvPicPr>
        <p:blipFill rotWithShape="1">
          <a:blip r:embed="rId10">
            <a:alphaModFix/>
          </a:blip>
          <a:srcRect/>
          <a:stretch/>
        </p:blipFill>
        <p:spPr>
          <a:xfrm>
            <a:off x="541465" y="6263640"/>
            <a:ext cx="1625138" cy="594360"/>
          </a:xfrm>
          <a:prstGeom prst="rect">
            <a:avLst/>
          </a:prstGeom>
          <a:noFill/>
          <a:ln>
            <a:noFill/>
          </a:ln>
        </p:spPr>
      </p:pic>
      <p:sp>
        <p:nvSpPr>
          <p:cNvPr id="14" name="TextBox 13"/>
          <p:cNvSpPr txBox="1"/>
          <p:nvPr/>
        </p:nvSpPr>
        <p:spPr>
          <a:xfrm>
            <a:off x="2592892" y="3762895"/>
            <a:ext cx="1018903" cy="738664"/>
          </a:xfrm>
          <a:prstGeom prst="rect">
            <a:avLst/>
          </a:prstGeom>
          <a:noFill/>
        </p:spPr>
        <p:txBody>
          <a:bodyPr wrap="square" rtlCol="0">
            <a:spAutoFit/>
          </a:bodyPr>
          <a:lstStyle/>
          <a:p>
            <a:pPr algn="ctr"/>
            <a:r>
              <a:rPr lang="en-US" dirty="0" smtClean="0">
                <a:solidFill>
                  <a:schemeClr val="bg1"/>
                </a:solidFill>
                <a:latin typeface="Calibri" charset="0"/>
                <a:ea typeface="Calibri" charset="0"/>
                <a:cs typeface="Calibri" charset="0"/>
              </a:rPr>
              <a:t>User profile changes</a:t>
            </a:r>
            <a:endParaRPr lang="en-US" dirty="0">
              <a:solidFill>
                <a:schemeClr val="bg1"/>
              </a:solidFill>
              <a:latin typeface="Calibri" charset="0"/>
              <a:ea typeface="Calibri" charset="0"/>
              <a:cs typeface="Calibri" charset="0"/>
            </a:endParaRPr>
          </a:p>
        </p:txBody>
      </p:sp>
      <p:sp>
        <p:nvSpPr>
          <p:cNvPr id="31" name="TextBox 30"/>
          <p:cNvSpPr txBox="1"/>
          <p:nvPr/>
        </p:nvSpPr>
        <p:spPr>
          <a:xfrm>
            <a:off x="7750410" y="3617447"/>
            <a:ext cx="1018903" cy="1092607"/>
          </a:xfrm>
          <a:prstGeom prst="rect">
            <a:avLst/>
          </a:prstGeom>
          <a:noFill/>
        </p:spPr>
        <p:txBody>
          <a:bodyPr wrap="square" rtlCol="0">
            <a:spAutoFit/>
          </a:bodyPr>
          <a:lstStyle/>
          <a:p>
            <a:pPr algn="ctr"/>
            <a:r>
              <a:rPr lang="en-US" sz="1300" dirty="0" smtClean="0">
                <a:solidFill>
                  <a:schemeClr val="bg1"/>
                </a:solidFill>
                <a:latin typeface="Calibri" charset="0"/>
                <a:ea typeface="Calibri" charset="0"/>
                <a:cs typeface="Calibri" charset="0"/>
              </a:rPr>
              <a:t>Users have permanent and transparent record</a:t>
            </a:r>
            <a:endParaRPr lang="en-US" sz="1300" dirty="0">
              <a:solidFill>
                <a:schemeClr val="bg1"/>
              </a:solidFill>
              <a:latin typeface="Calibri" charset="0"/>
              <a:ea typeface="Calibri" charset="0"/>
              <a:cs typeface="Calibri" charset="0"/>
            </a:endParaRPr>
          </a:p>
        </p:txBody>
      </p:sp>
      <p:sp>
        <p:nvSpPr>
          <p:cNvPr id="32" name="TextBox 31"/>
          <p:cNvSpPr txBox="1"/>
          <p:nvPr/>
        </p:nvSpPr>
        <p:spPr>
          <a:xfrm>
            <a:off x="5177518" y="3686698"/>
            <a:ext cx="1018903" cy="954107"/>
          </a:xfrm>
          <a:prstGeom prst="rect">
            <a:avLst/>
          </a:prstGeom>
          <a:noFill/>
        </p:spPr>
        <p:txBody>
          <a:bodyPr wrap="square" rtlCol="0">
            <a:spAutoFit/>
          </a:bodyPr>
          <a:lstStyle/>
          <a:p>
            <a:pPr algn="ctr"/>
            <a:r>
              <a:rPr lang="en-US" dirty="0" smtClean="0">
                <a:solidFill>
                  <a:schemeClr val="bg1"/>
                </a:solidFill>
                <a:latin typeface="Calibri" charset="0"/>
                <a:ea typeface="Calibri" charset="0"/>
                <a:cs typeface="Calibri" charset="0"/>
              </a:rPr>
              <a:t>Change reflected into </a:t>
            </a:r>
            <a:r>
              <a:rPr lang="en-US" dirty="0" err="1" smtClean="0">
                <a:solidFill>
                  <a:schemeClr val="bg1"/>
                </a:solidFill>
                <a:latin typeface="Calibri" charset="0"/>
                <a:ea typeface="Calibri" charset="0"/>
                <a:cs typeface="Calibri" charset="0"/>
              </a:rPr>
              <a:t>Blockchain</a:t>
            </a:r>
            <a:endParaRPr lang="en-US" dirty="0">
              <a:solidFill>
                <a:schemeClr val="bg1"/>
              </a:solidFill>
              <a:latin typeface="Calibri" charset="0"/>
              <a:ea typeface="Calibri" charset="0"/>
              <a:cs typeface="Calibri" charset="0"/>
            </a:endParaRPr>
          </a:p>
        </p:txBody>
      </p:sp>
      <p:sp>
        <p:nvSpPr>
          <p:cNvPr id="33" name="TextBox 32"/>
          <p:cNvSpPr txBox="1"/>
          <p:nvPr/>
        </p:nvSpPr>
        <p:spPr>
          <a:xfrm>
            <a:off x="10333416" y="3762895"/>
            <a:ext cx="1018903" cy="738664"/>
          </a:xfrm>
          <a:prstGeom prst="rect">
            <a:avLst/>
          </a:prstGeom>
          <a:noFill/>
        </p:spPr>
        <p:txBody>
          <a:bodyPr wrap="square" rtlCol="0">
            <a:spAutoFit/>
          </a:bodyPr>
          <a:lstStyle/>
          <a:p>
            <a:pPr algn="ctr"/>
            <a:r>
              <a:rPr lang="en-US" dirty="0" smtClean="0">
                <a:solidFill>
                  <a:schemeClr val="bg1"/>
                </a:solidFill>
                <a:latin typeface="Calibri" charset="0"/>
                <a:ea typeface="Calibri" charset="0"/>
                <a:cs typeface="Calibri" charset="0"/>
              </a:rPr>
              <a:t>Permanent  milestone history</a:t>
            </a:r>
            <a:endParaRPr lang="en-US" dirty="0">
              <a:solidFill>
                <a:schemeClr val="bg1"/>
              </a:solidFill>
              <a:latin typeface="Calibri" charset="0"/>
              <a:ea typeface="Calibri" charset="0"/>
              <a:cs typeface="Calibri" charset="0"/>
            </a:endParaRPr>
          </a:p>
        </p:txBody>
      </p:sp>
      <p:sp>
        <p:nvSpPr>
          <p:cNvPr id="17" name="Slide Number Placeholder 1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solidFill>
                  <a:schemeClr val="bg1"/>
                </a:solidFill>
              </a:rPr>
              <a:t>5</a:t>
            </a:fld>
            <a:r>
              <a:rPr lang="en-US" dirty="0" smtClean="0">
                <a:solidFill>
                  <a:schemeClr val="bg1"/>
                </a:solidFill>
              </a:rPr>
              <a:t>/6</a:t>
            </a:r>
            <a:endParaRPr lang="uk-UA"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B8CCD7"/>
            </a:gs>
            <a:gs pos="100000">
              <a:srgbClr val="6D8DA0"/>
            </a:gs>
          </a:gsLst>
          <a:lin ang="5400012" scaled="0"/>
        </a:gradFill>
        <a:effectLst/>
      </p:bgPr>
    </p:bg>
    <p:spTree>
      <p:nvGrpSpPr>
        <p:cNvPr id="1" name="Shape 388"/>
        <p:cNvGrpSpPr/>
        <p:nvPr/>
      </p:nvGrpSpPr>
      <p:grpSpPr>
        <a:xfrm>
          <a:off x="0" y="0"/>
          <a:ext cx="0" cy="0"/>
          <a:chOff x="0" y="0"/>
          <a:chExt cx="0" cy="0"/>
        </a:xfrm>
      </p:grpSpPr>
      <p:sp>
        <p:nvSpPr>
          <p:cNvPr id="13" name="Rectangle 12"/>
          <p:cNvSpPr/>
          <p:nvPr/>
        </p:nvSpPr>
        <p:spPr>
          <a:xfrm>
            <a:off x="292608" y="1191175"/>
            <a:ext cx="11558016" cy="507246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2800" dirty="0"/>
              <a:t>Increase productivity and lower costs </a:t>
            </a:r>
            <a:r>
              <a:rPr lang="mr-IN" sz="2800" dirty="0" smtClean="0"/>
              <a:t>–</a:t>
            </a:r>
            <a:r>
              <a:rPr lang="en-US" sz="2800" dirty="0" smtClean="0"/>
              <a:t> Blockchain is decentralized</a:t>
            </a:r>
          </a:p>
          <a:p>
            <a:pPr marL="285750" indent="-285750">
              <a:buFont typeface="Arial" charset="0"/>
              <a:buChar char="•"/>
            </a:pPr>
            <a:endParaRPr lang="en-US" sz="2800" dirty="0"/>
          </a:p>
          <a:p>
            <a:pPr marL="285750" indent="-285750">
              <a:buFont typeface="Arial" charset="0"/>
              <a:buChar char="•"/>
            </a:pPr>
            <a:r>
              <a:rPr lang="en-US" sz="2800" dirty="0" smtClean="0"/>
              <a:t>Streamlines </a:t>
            </a:r>
            <a:r>
              <a:rPr lang="en-US" sz="2800" dirty="0"/>
              <a:t>the onboarding process - Users can privately </a:t>
            </a:r>
            <a:r>
              <a:rPr lang="en-US" sz="2800" dirty="0" smtClean="0"/>
              <a:t>access</a:t>
            </a:r>
          </a:p>
          <a:p>
            <a:pPr marL="285750" indent="-285750">
              <a:buFont typeface="Arial" charset="0"/>
              <a:buChar char="•"/>
            </a:pPr>
            <a:endParaRPr lang="en-US" sz="2800" dirty="0"/>
          </a:p>
          <a:p>
            <a:pPr marL="285750" indent="-285750">
              <a:buFont typeface="Arial" charset="0"/>
              <a:buChar char="•"/>
            </a:pPr>
            <a:r>
              <a:rPr lang="en-US" sz="2800" dirty="0" smtClean="0"/>
              <a:t>Integrates </a:t>
            </a:r>
            <a:r>
              <a:rPr lang="en-US" sz="2800" dirty="0"/>
              <a:t>with third-party systems - BC </a:t>
            </a:r>
            <a:r>
              <a:rPr lang="en-US" sz="2800" dirty="0" smtClean="0"/>
              <a:t>easily integrates using APIs</a:t>
            </a:r>
          </a:p>
          <a:p>
            <a:pPr marL="285750" indent="-285750">
              <a:buFont typeface="Arial" charset="0"/>
              <a:buChar char="•"/>
            </a:pPr>
            <a:endParaRPr lang="en-US" sz="2800" dirty="0"/>
          </a:p>
          <a:p>
            <a:pPr marL="285750" indent="-285750">
              <a:buFont typeface="Arial" charset="0"/>
              <a:buChar char="•"/>
            </a:pPr>
            <a:r>
              <a:rPr lang="en-US" sz="2800" dirty="0" smtClean="0"/>
              <a:t>Supports </a:t>
            </a:r>
            <a:r>
              <a:rPr lang="en-US" sz="2800" dirty="0"/>
              <a:t>growth with streamlined best-practice HR business processes - </a:t>
            </a:r>
            <a:r>
              <a:rPr lang="en-US" sz="2800" dirty="0" err="1"/>
              <a:t>blockchain</a:t>
            </a:r>
            <a:r>
              <a:rPr lang="en-US" sz="2800" dirty="0"/>
              <a:t> is great for </a:t>
            </a:r>
            <a:r>
              <a:rPr lang="en-US" sz="2800" dirty="0" smtClean="0"/>
              <a:t>scalability </a:t>
            </a:r>
          </a:p>
          <a:p>
            <a:pPr marL="285750" indent="-285750">
              <a:buFont typeface="Arial" charset="0"/>
              <a:buChar char="•"/>
            </a:pPr>
            <a:endParaRPr lang="en-US" sz="2800" dirty="0"/>
          </a:p>
          <a:p>
            <a:pPr marL="285750" indent="-285750">
              <a:buFont typeface="Arial" charset="0"/>
              <a:buChar char="•"/>
            </a:pPr>
            <a:r>
              <a:rPr lang="en-US" sz="2800" dirty="0"/>
              <a:t>Minimize your organization’s legal and financial risks - BC encrypted data disallows hacking and minimizes risk </a:t>
            </a:r>
            <a:r>
              <a:rPr lang="en-US" sz="2800" dirty="0" smtClean="0"/>
              <a:t>as compared to databases</a:t>
            </a:r>
            <a:endParaRPr lang="en-US" sz="2800" dirty="0"/>
          </a:p>
        </p:txBody>
      </p:sp>
      <p:sp>
        <p:nvSpPr>
          <p:cNvPr id="390" name="Google Shape;390;p45"/>
          <p:cNvSpPr/>
          <p:nvPr/>
        </p:nvSpPr>
        <p:spPr>
          <a:xfrm>
            <a:off x="1588" y="0"/>
            <a:ext cx="12188700" cy="993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 name="Google Shape;391;p45"/>
          <p:cNvSpPr/>
          <p:nvPr/>
        </p:nvSpPr>
        <p:spPr>
          <a:xfrm>
            <a:off x="1588" y="8096"/>
            <a:ext cx="9930800" cy="782450"/>
          </a:xfrm>
          <a:custGeom>
            <a:avLst/>
            <a:gdLst/>
            <a:ahLst/>
            <a:cxnLst/>
            <a:rect l="l" t="t" r="r" b="b"/>
            <a:pathLst>
              <a:path w="10000" h="10000" extrusionOk="0">
                <a:moveTo>
                  <a:pt x="0" y="0"/>
                </a:moveTo>
                <a:lnTo>
                  <a:pt x="10000" y="0"/>
                </a:lnTo>
                <a:lnTo>
                  <a:pt x="7296" y="10000"/>
                </a:lnTo>
                <a:lnTo>
                  <a:pt x="0" y="10000"/>
                </a:lnTo>
                <a:lnTo>
                  <a:pt x="0" y="0"/>
                </a:lnTo>
                <a:close/>
              </a:path>
            </a:pathLst>
          </a:custGeom>
          <a:solidFill>
            <a:srgbClr val="000000">
              <a:alpha val="768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2" name="Google Shape;392;p45"/>
          <p:cNvSpPr txBox="1"/>
          <p:nvPr/>
        </p:nvSpPr>
        <p:spPr>
          <a:xfrm>
            <a:off x="380468" y="205371"/>
            <a:ext cx="7353600" cy="387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dirty="0" smtClean="0">
                <a:solidFill>
                  <a:schemeClr val="lt1"/>
                </a:solidFill>
                <a:latin typeface="Calibri" charset="0"/>
                <a:ea typeface="Calibri" charset="0"/>
                <a:cs typeface="Calibri" charset="0"/>
                <a:sym typeface="Quattrocento Sans"/>
              </a:rPr>
              <a:t>Block Chain Values</a:t>
            </a:r>
            <a:endParaRPr sz="2800" b="0" i="0" u="none" strike="noStrike" cap="none" dirty="0">
              <a:solidFill>
                <a:schemeClr val="lt1"/>
              </a:solidFill>
              <a:latin typeface="Calibri" charset="0"/>
              <a:ea typeface="Calibri" charset="0"/>
              <a:cs typeface="Calibri" charset="0"/>
              <a:sym typeface="Quattrocento Sans"/>
            </a:endParaRPr>
          </a:p>
        </p:txBody>
      </p:sp>
      <p:pic>
        <p:nvPicPr>
          <p:cNvPr id="393" name="Google Shape;393;p45"/>
          <p:cNvPicPr preferRelativeResize="0"/>
          <p:nvPr/>
        </p:nvPicPr>
        <p:blipFill rotWithShape="1">
          <a:blip r:embed="rId3">
            <a:alphaModFix/>
          </a:blip>
          <a:srcRect/>
          <a:stretch/>
        </p:blipFill>
        <p:spPr>
          <a:xfrm>
            <a:off x="9350736" y="134027"/>
            <a:ext cx="2645668" cy="719329"/>
          </a:xfrm>
          <a:prstGeom prst="rect">
            <a:avLst/>
          </a:prstGeom>
          <a:noFill/>
          <a:ln>
            <a:noFill/>
          </a:ln>
        </p:spPr>
      </p:pic>
      <p:pic>
        <p:nvPicPr>
          <p:cNvPr id="389" name="Google Shape;389;p45" descr="Oracle logo in white on red staging background" title="Oracle red badge logo"/>
          <p:cNvPicPr preferRelativeResize="0"/>
          <p:nvPr/>
        </p:nvPicPr>
        <p:blipFill rotWithShape="1">
          <a:blip r:embed="rId4">
            <a:alphaModFix/>
          </a:blip>
          <a:srcRect/>
          <a:stretch/>
        </p:blipFill>
        <p:spPr>
          <a:xfrm>
            <a:off x="541465" y="6263640"/>
            <a:ext cx="1625138" cy="594360"/>
          </a:xfrm>
          <a:prstGeom prst="rect">
            <a:avLst/>
          </a:prstGeom>
          <a:noFill/>
          <a:ln>
            <a:noFill/>
          </a:ln>
        </p:spPr>
      </p:pic>
      <p:sp>
        <p:nvSpPr>
          <p:cNvPr id="24" name="Slide Number Placeholder 23"/>
          <p:cNvSpPr>
            <a:spLocks noGrp="1"/>
          </p:cNvSpPr>
          <p:nvPr>
            <p:ph type="sldNum" idx="12"/>
          </p:nvPr>
        </p:nvSpPr>
        <p:spPr>
          <a:xfrm>
            <a:off x="11267302" y="6556248"/>
            <a:ext cx="381661" cy="182880"/>
          </a:xfrm>
        </p:spPr>
        <p:txBody>
          <a:bodyPr/>
          <a:lstStyle/>
          <a:p>
            <a:pPr marL="0" lvl="0" indent="0" algn="r" rtl="0">
              <a:spcBef>
                <a:spcPts val="0"/>
              </a:spcBef>
              <a:spcAft>
                <a:spcPts val="0"/>
              </a:spcAft>
              <a:buNone/>
            </a:pPr>
            <a:fld id="{00000000-1234-1234-1234-123412341234}" type="slidenum">
              <a:rPr lang="uk-UA" smtClean="0"/>
              <a:t>6</a:t>
            </a:fld>
            <a:r>
              <a:rPr lang="en-US" dirty="0" smtClean="0"/>
              <a:t>/6</a:t>
            </a:r>
            <a:endParaRPr lang="uk-U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B8CCD7"/>
            </a:gs>
            <a:gs pos="100000">
              <a:srgbClr val="6D8DA0"/>
            </a:gs>
          </a:gsLst>
          <a:lin ang="5400012" scaled="0"/>
        </a:gradFill>
        <a:effectLst/>
      </p:bgPr>
    </p:bg>
    <p:spTree>
      <p:nvGrpSpPr>
        <p:cNvPr id="1" name="Shape 388"/>
        <p:cNvGrpSpPr/>
        <p:nvPr/>
      </p:nvGrpSpPr>
      <p:grpSpPr>
        <a:xfrm>
          <a:off x="0" y="0"/>
          <a:ext cx="0" cy="0"/>
          <a:chOff x="0" y="0"/>
          <a:chExt cx="0" cy="0"/>
        </a:xfrm>
      </p:grpSpPr>
      <p:sp>
        <p:nvSpPr>
          <p:cNvPr id="13" name="Rectangle 12"/>
          <p:cNvSpPr/>
          <p:nvPr/>
        </p:nvSpPr>
        <p:spPr>
          <a:xfrm>
            <a:off x="0" y="790546"/>
            <a:ext cx="12188825" cy="606745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Google Shape;390;p45"/>
          <p:cNvSpPr/>
          <p:nvPr/>
        </p:nvSpPr>
        <p:spPr>
          <a:xfrm>
            <a:off x="1588" y="0"/>
            <a:ext cx="12188700" cy="993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 name="Google Shape;391;p45"/>
          <p:cNvSpPr/>
          <p:nvPr/>
        </p:nvSpPr>
        <p:spPr>
          <a:xfrm>
            <a:off x="1588" y="8096"/>
            <a:ext cx="9930800" cy="782450"/>
          </a:xfrm>
          <a:custGeom>
            <a:avLst/>
            <a:gdLst/>
            <a:ahLst/>
            <a:cxnLst/>
            <a:rect l="l" t="t" r="r" b="b"/>
            <a:pathLst>
              <a:path w="10000" h="10000" extrusionOk="0">
                <a:moveTo>
                  <a:pt x="0" y="0"/>
                </a:moveTo>
                <a:lnTo>
                  <a:pt x="10000" y="0"/>
                </a:lnTo>
                <a:lnTo>
                  <a:pt x="7296" y="10000"/>
                </a:lnTo>
                <a:lnTo>
                  <a:pt x="0" y="10000"/>
                </a:lnTo>
                <a:lnTo>
                  <a:pt x="0" y="0"/>
                </a:lnTo>
                <a:close/>
              </a:path>
            </a:pathLst>
          </a:custGeom>
          <a:solidFill>
            <a:srgbClr val="000000">
              <a:alpha val="768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2" name="Google Shape;392;p45"/>
          <p:cNvSpPr txBox="1"/>
          <p:nvPr/>
        </p:nvSpPr>
        <p:spPr>
          <a:xfrm>
            <a:off x="380468" y="205371"/>
            <a:ext cx="7353600" cy="387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0" i="0" u="none" strike="noStrike" cap="none" dirty="0">
                <a:solidFill>
                  <a:schemeClr val="lt1"/>
                </a:solidFill>
                <a:latin typeface="Calibri" charset="0"/>
                <a:ea typeface="Calibri" charset="0"/>
                <a:cs typeface="Calibri" charset="0"/>
                <a:sym typeface="Quattrocento Sans"/>
              </a:rPr>
              <a:t>Notional Architecture</a:t>
            </a:r>
            <a:endParaRPr sz="2800" b="0" i="0" u="none" strike="noStrike" cap="none" dirty="0">
              <a:solidFill>
                <a:schemeClr val="lt1"/>
              </a:solidFill>
              <a:latin typeface="Calibri" charset="0"/>
              <a:ea typeface="Calibri" charset="0"/>
              <a:cs typeface="Calibri" charset="0"/>
              <a:sym typeface="Quattrocento Sans"/>
            </a:endParaRPr>
          </a:p>
        </p:txBody>
      </p:sp>
      <p:pic>
        <p:nvPicPr>
          <p:cNvPr id="393" name="Google Shape;393;p45"/>
          <p:cNvPicPr preferRelativeResize="0"/>
          <p:nvPr/>
        </p:nvPicPr>
        <p:blipFill rotWithShape="1">
          <a:blip r:embed="rId3">
            <a:alphaModFix/>
          </a:blip>
          <a:srcRect/>
          <a:stretch/>
        </p:blipFill>
        <p:spPr>
          <a:xfrm>
            <a:off x="9350736" y="134027"/>
            <a:ext cx="2645668" cy="719329"/>
          </a:xfrm>
          <a:prstGeom prst="rect">
            <a:avLst/>
          </a:prstGeom>
          <a:noFill/>
          <a:ln>
            <a:noFill/>
          </a:ln>
        </p:spPr>
      </p:pic>
      <p:pic>
        <p:nvPicPr>
          <p:cNvPr id="389" name="Google Shape;389;p45" descr="Oracle logo in white on red staging background" title="Oracle red badge logo"/>
          <p:cNvPicPr preferRelativeResize="0"/>
          <p:nvPr/>
        </p:nvPicPr>
        <p:blipFill rotWithShape="1">
          <a:blip r:embed="rId4">
            <a:alphaModFix/>
          </a:blip>
          <a:srcRect/>
          <a:stretch/>
        </p:blipFill>
        <p:spPr>
          <a:xfrm>
            <a:off x="541465" y="6263640"/>
            <a:ext cx="1625138" cy="594360"/>
          </a:xfrm>
          <a:prstGeom prst="rect">
            <a:avLst/>
          </a:prstGeom>
          <a:noFill/>
          <a:ln>
            <a:noFill/>
          </a:ln>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8445" y="1428665"/>
            <a:ext cx="8408213" cy="4398264"/>
          </a:xfrm>
          <a:prstGeom prst="rect">
            <a:avLst/>
          </a:prstGeom>
        </p:spPr>
      </p:pic>
      <p:sp>
        <p:nvSpPr>
          <p:cNvPr id="24" name="Slide Number Placeholder 23"/>
          <p:cNvSpPr>
            <a:spLocks noGrp="1"/>
          </p:cNvSpPr>
          <p:nvPr>
            <p:ph type="sldNum" idx="12"/>
          </p:nvPr>
        </p:nvSpPr>
        <p:spPr>
          <a:xfrm>
            <a:off x="11267302" y="6556248"/>
            <a:ext cx="381661" cy="182880"/>
          </a:xfrm>
        </p:spPr>
        <p:txBody>
          <a:bodyPr/>
          <a:lstStyle/>
          <a:p>
            <a:pPr marL="0" lvl="0" indent="0" algn="r" rtl="0">
              <a:spcBef>
                <a:spcPts val="0"/>
              </a:spcBef>
              <a:spcAft>
                <a:spcPts val="0"/>
              </a:spcAft>
              <a:buNone/>
            </a:pPr>
            <a:fld id="{00000000-1234-1234-1234-123412341234}" type="slidenum">
              <a:rPr lang="uk-UA" smtClean="0"/>
              <a:t>7</a:t>
            </a:fld>
            <a:r>
              <a:rPr lang="en-US" dirty="0" smtClean="0"/>
              <a:t>/6</a:t>
            </a:r>
            <a:endParaRPr lang="uk-UA" dirty="0"/>
          </a:p>
        </p:txBody>
      </p:sp>
    </p:spTree>
    <p:extLst>
      <p:ext uri="{BB962C8B-B14F-4D97-AF65-F5344CB8AC3E}">
        <p14:creationId xmlns:p14="http://schemas.microsoft.com/office/powerpoint/2010/main" val="109896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B8CCD7"/>
            </a:gs>
            <a:gs pos="100000">
              <a:srgbClr val="6D8DA0"/>
            </a:gs>
          </a:gsLst>
          <a:lin ang="5400012" scaled="0"/>
        </a:gradFill>
        <a:effectLst/>
      </p:bgPr>
    </p:bg>
    <p:spTree>
      <p:nvGrpSpPr>
        <p:cNvPr id="1" name="Shape 388"/>
        <p:cNvGrpSpPr/>
        <p:nvPr/>
      </p:nvGrpSpPr>
      <p:grpSpPr>
        <a:xfrm>
          <a:off x="0" y="0"/>
          <a:ext cx="0" cy="0"/>
          <a:chOff x="0" y="0"/>
          <a:chExt cx="0" cy="0"/>
        </a:xfrm>
      </p:grpSpPr>
      <p:sp>
        <p:nvSpPr>
          <p:cNvPr id="13" name="Rectangle 12"/>
          <p:cNvSpPr/>
          <p:nvPr/>
        </p:nvSpPr>
        <p:spPr>
          <a:xfrm>
            <a:off x="0" y="790546"/>
            <a:ext cx="12188825" cy="606745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Google Shape;390;p45"/>
          <p:cNvSpPr/>
          <p:nvPr/>
        </p:nvSpPr>
        <p:spPr>
          <a:xfrm>
            <a:off x="1588" y="0"/>
            <a:ext cx="12188700" cy="993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 name="Google Shape;391;p45"/>
          <p:cNvSpPr/>
          <p:nvPr/>
        </p:nvSpPr>
        <p:spPr>
          <a:xfrm>
            <a:off x="1588" y="8096"/>
            <a:ext cx="9930800" cy="782450"/>
          </a:xfrm>
          <a:custGeom>
            <a:avLst/>
            <a:gdLst/>
            <a:ahLst/>
            <a:cxnLst/>
            <a:rect l="l" t="t" r="r" b="b"/>
            <a:pathLst>
              <a:path w="10000" h="10000" extrusionOk="0">
                <a:moveTo>
                  <a:pt x="0" y="0"/>
                </a:moveTo>
                <a:lnTo>
                  <a:pt x="10000" y="0"/>
                </a:lnTo>
                <a:lnTo>
                  <a:pt x="7296" y="10000"/>
                </a:lnTo>
                <a:lnTo>
                  <a:pt x="0" y="10000"/>
                </a:lnTo>
                <a:lnTo>
                  <a:pt x="0" y="0"/>
                </a:lnTo>
                <a:close/>
              </a:path>
            </a:pathLst>
          </a:custGeom>
          <a:solidFill>
            <a:srgbClr val="000000">
              <a:alpha val="768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2" name="Google Shape;392;p45"/>
          <p:cNvSpPr txBox="1"/>
          <p:nvPr/>
        </p:nvSpPr>
        <p:spPr>
          <a:xfrm>
            <a:off x="380468" y="205371"/>
            <a:ext cx="7353600" cy="387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0" i="0" u="none" strike="noStrike" cap="none" dirty="0">
                <a:solidFill>
                  <a:schemeClr val="lt1"/>
                </a:solidFill>
                <a:latin typeface="Calibri" charset="0"/>
                <a:ea typeface="Calibri" charset="0"/>
                <a:cs typeface="Calibri" charset="0"/>
                <a:sym typeface="Quattrocento Sans"/>
              </a:rPr>
              <a:t>Notional Architecture</a:t>
            </a:r>
            <a:endParaRPr sz="2800" b="0" i="0" u="none" strike="noStrike" cap="none" dirty="0">
              <a:solidFill>
                <a:schemeClr val="lt1"/>
              </a:solidFill>
              <a:latin typeface="Calibri" charset="0"/>
              <a:ea typeface="Calibri" charset="0"/>
              <a:cs typeface="Calibri" charset="0"/>
              <a:sym typeface="Quattrocento Sans"/>
            </a:endParaRPr>
          </a:p>
        </p:txBody>
      </p:sp>
      <p:pic>
        <p:nvPicPr>
          <p:cNvPr id="393" name="Google Shape;393;p45"/>
          <p:cNvPicPr preferRelativeResize="0"/>
          <p:nvPr/>
        </p:nvPicPr>
        <p:blipFill rotWithShape="1">
          <a:blip r:embed="rId5">
            <a:alphaModFix/>
          </a:blip>
          <a:srcRect/>
          <a:stretch/>
        </p:blipFill>
        <p:spPr>
          <a:xfrm>
            <a:off x="9350736" y="134027"/>
            <a:ext cx="2645668" cy="719329"/>
          </a:xfrm>
          <a:prstGeom prst="rect">
            <a:avLst/>
          </a:prstGeom>
          <a:noFill/>
          <a:ln>
            <a:noFill/>
          </a:ln>
        </p:spPr>
      </p:pic>
      <p:pic>
        <p:nvPicPr>
          <p:cNvPr id="389" name="Google Shape;389;p45" descr="Oracle logo in white on red staging background" title="Oracle red badge logo"/>
          <p:cNvPicPr preferRelativeResize="0"/>
          <p:nvPr/>
        </p:nvPicPr>
        <p:blipFill rotWithShape="1">
          <a:blip r:embed="rId6">
            <a:alphaModFix/>
          </a:blip>
          <a:srcRect/>
          <a:stretch/>
        </p:blipFill>
        <p:spPr>
          <a:xfrm>
            <a:off x="541465" y="6263640"/>
            <a:ext cx="1625138" cy="594360"/>
          </a:xfrm>
          <a:prstGeom prst="rect">
            <a:avLst/>
          </a:prstGeom>
          <a:noFill/>
          <a:ln>
            <a:noFill/>
          </a:ln>
        </p:spPr>
      </p:pic>
      <p:sp>
        <p:nvSpPr>
          <p:cNvPr id="24" name="Slide Number Placeholder 23"/>
          <p:cNvSpPr>
            <a:spLocks noGrp="1"/>
          </p:cNvSpPr>
          <p:nvPr>
            <p:ph type="sldNum" idx="12"/>
          </p:nvPr>
        </p:nvSpPr>
        <p:spPr>
          <a:xfrm>
            <a:off x="11267302" y="6556248"/>
            <a:ext cx="381661" cy="182880"/>
          </a:xfrm>
        </p:spPr>
        <p:txBody>
          <a:bodyPr/>
          <a:lstStyle/>
          <a:p>
            <a:pPr marL="0" lvl="0" indent="0" algn="r" rtl="0">
              <a:spcBef>
                <a:spcPts val="0"/>
              </a:spcBef>
              <a:spcAft>
                <a:spcPts val="0"/>
              </a:spcAft>
              <a:buNone/>
            </a:pPr>
            <a:fld id="{00000000-1234-1234-1234-123412341234}" type="slidenum">
              <a:rPr lang="uk-UA" smtClean="0"/>
              <a:t>8</a:t>
            </a:fld>
            <a:r>
              <a:rPr lang="en-US" dirty="0" smtClean="0"/>
              <a:t>/6</a:t>
            </a:r>
            <a:endParaRPr lang="uk-UA" dirty="0"/>
          </a:p>
        </p:txBody>
      </p:sp>
      <p:pic>
        <p:nvPicPr>
          <p:cNvPr id="2" name="DemoChatTaleoWebV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317966" y="1049000"/>
            <a:ext cx="6304547" cy="5817096"/>
          </a:xfrm>
          <a:prstGeom prst="rect">
            <a:avLst/>
          </a:prstGeom>
        </p:spPr>
      </p:pic>
    </p:spTree>
    <p:extLst>
      <p:ext uri="{BB962C8B-B14F-4D97-AF65-F5344CB8AC3E}">
        <p14:creationId xmlns:p14="http://schemas.microsoft.com/office/powerpoint/2010/main" val="22263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Template-Oracle-16x9-2017-170104">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1453</TotalTime>
  <Words>144</Words>
  <Application>Microsoft Macintosh PowerPoint</Application>
  <PresentationFormat>Custom</PresentationFormat>
  <Paragraphs>49</Paragraphs>
  <Slides>8</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Mangal</vt:lpstr>
      <vt:lpstr>Quattrocento Sans</vt:lpstr>
      <vt:lpstr>Arial</vt:lpstr>
      <vt:lpstr>Template-Oracle-16x9-2017-170104</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AIG Chatbot Industry: Finance</dc:title>
  <cp:lastModifiedBy>IO</cp:lastModifiedBy>
  <cp:revision>37</cp:revision>
  <dcterms:modified xsi:type="dcterms:W3CDTF">2019-02-26T18:50:26Z</dcterms:modified>
</cp:coreProperties>
</file>